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diagrams/data2.xml" ContentType="application/vnd.openxmlformats-officedocument.drawingml.diagramData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diagrams/colors1.xml" ContentType="application/vnd.openxmlformats-officedocument.drawingml.diagramColors+xml"/>
  <Override PartName="/ppt/slides/slide30.xml" ContentType="application/vnd.openxmlformats-officedocument.presentationml.slide+xml"/>
  <Override PartName="/ppt/diagrams/drawing2.xml" ContentType="application/vnd.ms-office.drawingml.diagramDrawing+xml"/>
  <Override PartName="/ppt/slides/slide35.xml" ContentType="application/vnd.openxmlformats-officedocument.presentationml.slide+xml"/>
  <Override PartName="/docProps/app.xml" ContentType="application/vnd.openxmlformats-officedocument.extended-properties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diagrams/layout1.xml" ContentType="application/vnd.openxmlformats-officedocument.drawingml.diagramLayout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diagrams/quickStyle3.xml" ContentType="application/vnd.openxmlformats-officedocument.drawingml.diagramStyle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diagrams/drawing3.xml" ContentType="application/vnd.ms-office.drawingml.diagramDrawing+xml"/>
  <Override PartName="/ppt/slides/slide3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diagrams/colors3.xml" ContentType="application/vnd.openxmlformats-officedocument.drawingml.diagramColors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diagrams/data3.xml" ContentType="application/vnd.openxmlformats-officedocument.drawingml.diagramData+xml"/>
  <Override PartName="/ppt/slideLayouts/slideLayout1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tiff" ContentType="image/tiff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diagrams/drawing1.xml" ContentType="application/vnd.ms-office.drawingml.diagramDrawing+xml"/>
  <Override PartName="/ppt/slides/slide24.xml" ContentType="application/vnd.openxmlformats-officedocument.presentationml.slide+xml"/>
  <Override PartName="/ppt/diagrams/layout3.xml" ContentType="application/vnd.openxmlformats-officedocument.drawingml.diagramLayout+xml"/>
  <Override PartName="/ppt/slides/slide32.xml" ContentType="application/vnd.openxmlformats-officedocument.presentationml.slide+xml"/>
  <Override PartName="/ppt/diagrams/colors2.xml" ContentType="application/vnd.openxmlformats-officedocument.drawingml.diagramColors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40"/>
  </p:notesMasterIdLst>
  <p:sldIdLst>
    <p:sldId id="263" r:id="rId2"/>
    <p:sldId id="367" r:id="rId3"/>
    <p:sldId id="365" r:id="rId4"/>
    <p:sldId id="372" r:id="rId5"/>
    <p:sldId id="264" r:id="rId6"/>
    <p:sldId id="279" r:id="rId7"/>
    <p:sldId id="370" r:id="rId8"/>
    <p:sldId id="305" r:id="rId9"/>
    <p:sldId id="360" r:id="rId10"/>
    <p:sldId id="344" r:id="rId11"/>
    <p:sldId id="345" r:id="rId12"/>
    <p:sldId id="346" r:id="rId13"/>
    <p:sldId id="347" r:id="rId14"/>
    <p:sldId id="348" r:id="rId15"/>
    <p:sldId id="349" r:id="rId16"/>
    <p:sldId id="350" r:id="rId17"/>
    <p:sldId id="351" r:id="rId18"/>
    <p:sldId id="352" r:id="rId19"/>
    <p:sldId id="353" r:id="rId20"/>
    <p:sldId id="354" r:id="rId21"/>
    <p:sldId id="355" r:id="rId22"/>
    <p:sldId id="356" r:id="rId23"/>
    <p:sldId id="357" r:id="rId24"/>
    <p:sldId id="361" r:id="rId25"/>
    <p:sldId id="362" r:id="rId26"/>
    <p:sldId id="363" r:id="rId27"/>
    <p:sldId id="364" r:id="rId28"/>
    <p:sldId id="359" r:id="rId29"/>
    <p:sldId id="337" r:id="rId30"/>
    <p:sldId id="338" r:id="rId31"/>
    <p:sldId id="339" r:id="rId32"/>
    <p:sldId id="368" r:id="rId33"/>
    <p:sldId id="369" r:id="rId34"/>
    <p:sldId id="316" r:id="rId35"/>
    <p:sldId id="332" r:id="rId36"/>
    <p:sldId id="317" r:id="rId37"/>
    <p:sldId id="333" r:id="rId38"/>
    <p:sldId id="371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00" autoAdjust="0"/>
    <p:restoredTop sz="94569" autoAdjust="0"/>
  </p:normalViewPr>
  <p:slideViewPr>
    <p:cSldViewPr snapToGrid="0" snapToObjects="1">
      <p:cViewPr varScale="1">
        <p:scale>
          <a:sx n="104" d="100"/>
          <a:sy n="104" d="100"/>
        </p:scale>
        <p:origin x="-68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36" Type="http://schemas.openxmlformats.org/officeDocument/2006/relationships/slide" Target="slides/slide35.xml"/><Relationship Id="rId4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tableStyles" Target="tableStyles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42" Type="http://schemas.openxmlformats.org/officeDocument/2006/relationships/presProps" Target="presProps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4" Type="http://schemas.openxmlformats.org/officeDocument/2006/relationships/theme" Target="theme/theme1.xml"/><Relationship Id="rId41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154863-035F-7747-A154-7B1F25050F7B}" type="doc">
      <dgm:prSet loTypeId="urn:microsoft.com/office/officeart/2005/8/layout/cycle2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148187F-ACFC-9840-8571-80D46170E73A}">
      <dgm:prSet phldrT="[Text]"/>
      <dgm:spPr/>
      <dgm:t>
        <a:bodyPr/>
        <a:lstStyle/>
        <a:p>
          <a:r>
            <a:rPr lang="en-US" dirty="0" smtClean="0"/>
            <a:t>Plan</a:t>
          </a:r>
          <a:endParaRPr lang="en-US" dirty="0"/>
        </a:p>
      </dgm:t>
    </dgm:pt>
    <dgm:pt modelId="{18A91499-4495-4049-87EC-E7985EE7C596}" type="parTrans" cxnId="{AED3A2B7-6CFB-D142-BE66-D7ABBA7556B9}">
      <dgm:prSet/>
      <dgm:spPr/>
      <dgm:t>
        <a:bodyPr/>
        <a:lstStyle/>
        <a:p>
          <a:endParaRPr lang="en-US"/>
        </a:p>
      </dgm:t>
    </dgm:pt>
    <dgm:pt modelId="{6DEB8689-6238-C748-959F-A6F679F48101}" type="sibTrans" cxnId="{AED3A2B7-6CFB-D142-BE66-D7ABBA7556B9}">
      <dgm:prSet/>
      <dgm:spPr/>
      <dgm:t>
        <a:bodyPr/>
        <a:lstStyle/>
        <a:p>
          <a:endParaRPr lang="en-US"/>
        </a:p>
      </dgm:t>
    </dgm:pt>
    <dgm:pt modelId="{17132E81-3C9F-9F45-BB56-8412EE76D911}">
      <dgm:prSet phldrT="[Text]"/>
      <dgm:spPr/>
      <dgm:t>
        <a:bodyPr/>
        <a:lstStyle/>
        <a:p>
          <a:r>
            <a:rPr lang="en-US" dirty="0" smtClean="0"/>
            <a:t>Do</a:t>
          </a:r>
          <a:endParaRPr lang="en-US" dirty="0"/>
        </a:p>
      </dgm:t>
    </dgm:pt>
    <dgm:pt modelId="{1071C2BA-FABD-4247-BE2F-E185BE713CCC}" type="parTrans" cxnId="{F41F8A70-2A08-8145-B3CB-C5916E70FB2B}">
      <dgm:prSet/>
      <dgm:spPr/>
      <dgm:t>
        <a:bodyPr/>
        <a:lstStyle/>
        <a:p>
          <a:endParaRPr lang="en-US"/>
        </a:p>
      </dgm:t>
    </dgm:pt>
    <dgm:pt modelId="{9D04F74C-8084-E546-98D6-2F5BAE870CE4}" type="sibTrans" cxnId="{F41F8A70-2A08-8145-B3CB-C5916E70FB2B}">
      <dgm:prSet/>
      <dgm:spPr/>
      <dgm:t>
        <a:bodyPr/>
        <a:lstStyle/>
        <a:p>
          <a:endParaRPr lang="en-US"/>
        </a:p>
      </dgm:t>
    </dgm:pt>
    <dgm:pt modelId="{5DF376A8-7E97-A84A-9190-D471929C6C26}">
      <dgm:prSet phldrT="[Text]"/>
      <dgm:spPr/>
      <dgm:t>
        <a:bodyPr/>
        <a:lstStyle/>
        <a:p>
          <a:r>
            <a:rPr lang="en-US" dirty="0" smtClean="0"/>
            <a:t>Review</a:t>
          </a:r>
          <a:endParaRPr lang="en-US" dirty="0"/>
        </a:p>
      </dgm:t>
    </dgm:pt>
    <dgm:pt modelId="{64972739-9125-424D-8F06-3E1CAB458570}" type="parTrans" cxnId="{0D34DEF9-B38C-7945-ABCA-69867A28F73E}">
      <dgm:prSet/>
      <dgm:spPr/>
      <dgm:t>
        <a:bodyPr/>
        <a:lstStyle/>
        <a:p>
          <a:endParaRPr lang="en-US"/>
        </a:p>
      </dgm:t>
    </dgm:pt>
    <dgm:pt modelId="{7C5AE706-A099-9145-8FF1-26DBD65D6EF8}" type="sibTrans" cxnId="{0D34DEF9-B38C-7945-ABCA-69867A28F73E}">
      <dgm:prSet/>
      <dgm:spPr/>
      <dgm:t>
        <a:bodyPr/>
        <a:lstStyle/>
        <a:p>
          <a:endParaRPr lang="en-US"/>
        </a:p>
      </dgm:t>
    </dgm:pt>
    <dgm:pt modelId="{6DA58D33-5C34-1146-97E2-AD5251FE761F}" type="pres">
      <dgm:prSet presAssocID="{7F154863-035F-7747-A154-7B1F25050F7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618682F-2FDB-EE4F-ABCF-DA46741AE178}" type="pres">
      <dgm:prSet presAssocID="{F148187F-ACFC-9840-8571-80D46170E73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69F727-A7CA-1741-8FC9-8768FBFE22A4}" type="pres">
      <dgm:prSet presAssocID="{6DEB8689-6238-C748-959F-A6F679F48101}" presName="sibTrans" presStyleLbl="sibTrans2D1" presStyleIdx="0" presStyleCnt="3"/>
      <dgm:spPr/>
      <dgm:t>
        <a:bodyPr/>
        <a:lstStyle/>
        <a:p>
          <a:endParaRPr lang="en-US"/>
        </a:p>
      </dgm:t>
    </dgm:pt>
    <dgm:pt modelId="{1BA7B202-C047-3941-A9AC-175A00E433CE}" type="pres">
      <dgm:prSet presAssocID="{6DEB8689-6238-C748-959F-A6F679F48101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4FEF0396-37C3-F74E-8A79-27997AFB84B8}" type="pres">
      <dgm:prSet presAssocID="{17132E81-3C9F-9F45-BB56-8412EE76D91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2C50F6-69CF-A441-9429-2F894697E695}" type="pres">
      <dgm:prSet presAssocID="{9D04F74C-8084-E546-98D6-2F5BAE870CE4}" presName="sibTrans" presStyleLbl="sibTrans2D1" presStyleIdx="1" presStyleCnt="3"/>
      <dgm:spPr/>
      <dgm:t>
        <a:bodyPr/>
        <a:lstStyle/>
        <a:p>
          <a:endParaRPr lang="en-US"/>
        </a:p>
      </dgm:t>
    </dgm:pt>
    <dgm:pt modelId="{02EAD160-65F8-5C47-BF10-0831E6EC5810}" type="pres">
      <dgm:prSet presAssocID="{9D04F74C-8084-E546-98D6-2F5BAE870CE4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E85B4E4E-D9C4-CC41-AF6F-896926E9401E}" type="pres">
      <dgm:prSet presAssocID="{5DF376A8-7E97-A84A-9190-D471929C6C2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795B09-BB50-CA40-BF09-BE186822D590}" type="pres">
      <dgm:prSet presAssocID="{7C5AE706-A099-9145-8FF1-26DBD65D6EF8}" presName="sibTrans" presStyleLbl="sibTrans2D1" presStyleIdx="2" presStyleCnt="3"/>
      <dgm:spPr/>
      <dgm:t>
        <a:bodyPr/>
        <a:lstStyle/>
        <a:p>
          <a:endParaRPr lang="en-US"/>
        </a:p>
      </dgm:t>
    </dgm:pt>
    <dgm:pt modelId="{D2EB6917-308C-8B46-BA77-2EF023A812CC}" type="pres">
      <dgm:prSet presAssocID="{7C5AE706-A099-9145-8FF1-26DBD65D6EF8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DB69AD37-7407-FC4F-91D0-E7BF067FE946}" type="presOf" srcId="{9D04F74C-8084-E546-98D6-2F5BAE870CE4}" destId="{02EAD160-65F8-5C47-BF10-0831E6EC5810}" srcOrd="1" destOrd="0" presId="urn:microsoft.com/office/officeart/2005/8/layout/cycle2"/>
    <dgm:cxn modelId="{42D7204D-0786-6E4D-AC9A-D5C496CBA148}" type="presOf" srcId="{9D04F74C-8084-E546-98D6-2F5BAE870CE4}" destId="{4A2C50F6-69CF-A441-9429-2F894697E695}" srcOrd="0" destOrd="0" presId="urn:microsoft.com/office/officeart/2005/8/layout/cycle2"/>
    <dgm:cxn modelId="{EB55B53A-B275-F347-AC3A-1B0F13B4EF8A}" type="presOf" srcId="{7C5AE706-A099-9145-8FF1-26DBD65D6EF8}" destId="{DA795B09-BB50-CA40-BF09-BE186822D590}" srcOrd="0" destOrd="0" presId="urn:microsoft.com/office/officeart/2005/8/layout/cycle2"/>
    <dgm:cxn modelId="{0D34DEF9-B38C-7945-ABCA-69867A28F73E}" srcId="{7F154863-035F-7747-A154-7B1F25050F7B}" destId="{5DF376A8-7E97-A84A-9190-D471929C6C26}" srcOrd="2" destOrd="0" parTransId="{64972739-9125-424D-8F06-3E1CAB458570}" sibTransId="{7C5AE706-A099-9145-8FF1-26DBD65D6EF8}"/>
    <dgm:cxn modelId="{D777EDDB-F32D-5045-8BD3-ACED050FA09D}" type="presOf" srcId="{5DF376A8-7E97-A84A-9190-D471929C6C26}" destId="{E85B4E4E-D9C4-CC41-AF6F-896926E9401E}" srcOrd="0" destOrd="0" presId="urn:microsoft.com/office/officeart/2005/8/layout/cycle2"/>
    <dgm:cxn modelId="{827B7988-9DDC-8E40-AC57-9684E9D81F50}" type="presOf" srcId="{6DEB8689-6238-C748-959F-A6F679F48101}" destId="{3D69F727-A7CA-1741-8FC9-8768FBFE22A4}" srcOrd="0" destOrd="0" presId="urn:microsoft.com/office/officeart/2005/8/layout/cycle2"/>
    <dgm:cxn modelId="{F41F8A70-2A08-8145-B3CB-C5916E70FB2B}" srcId="{7F154863-035F-7747-A154-7B1F25050F7B}" destId="{17132E81-3C9F-9F45-BB56-8412EE76D911}" srcOrd="1" destOrd="0" parTransId="{1071C2BA-FABD-4247-BE2F-E185BE713CCC}" sibTransId="{9D04F74C-8084-E546-98D6-2F5BAE870CE4}"/>
    <dgm:cxn modelId="{96EBDFC0-CA40-8047-B987-6A194C8909DE}" type="presOf" srcId="{6DEB8689-6238-C748-959F-A6F679F48101}" destId="{1BA7B202-C047-3941-A9AC-175A00E433CE}" srcOrd="1" destOrd="0" presId="urn:microsoft.com/office/officeart/2005/8/layout/cycle2"/>
    <dgm:cxn modelId="{C041E588-A9C5-0540-BCC7-ECF1B84C164A}" type="presOf" srcId="{17132E81-3C9F-9F45-BB56-8412EE76D911}" destId="{4FEF0396-37C3-F74E-8A79-27997AFB84B8}" srcOrd="0" destOrd="0" presId="urn:microsoft.com/office/officeart/2005/8/layout/cycle2"/>
    <dgm:cxn modelId="{29EB2487-0857-914A-9C81-3E78C6A08904}" type="presOf" srcId="{7C5AE706-A099-9145-8FF1-26DBD65D6EF8}" destId="{D2EB6917-308C-8B46-BA77-2EF023A812CC}" srcOrd="1" destOrd="0" presId="urn:microsoft.com/office/officeart/2005/8/layout/cycle2"/>
    <dgm:cxn modelId="{AB6A2EDE-6E99-B142-B23E-6155B5638B0C}" type="presOf" srcId="{7F154863-035F-7747-A154-7B1F25050F7B}" destId="{6DA58D33-5C34-1146-97E2-AD5251FE761F}" srcOrd="0" destOrd="0" presId="urn:microsoft.com/office/officeart/2005/8/layout/cycle2"/>
    <dgm:cxn modelId="{7DC120F1-B294-C74C-A02A-285BFC4FBD26}" type="presOf" srcId="{F148187F-ACFC-9840-8571-80D46170E73A}" destId="{1618682F-2FDB-EE4F-ABCF-DA46741AE178}" srcOrd="0" destOrd="0" presId="urn:microsoft.com/office/officeart/2005/8/layout/cycle2"/>
    <dgm:cxn modelId="{AED3A2B7-6CFB-D142-BE66-D7ABBA7556B9}" srcId="{7F154863-035F-7747-A154-7B1F25050F7B}" destId="{F148187F-ACFC-9840-8571-80D46170E73A}" srcOrd="0" destOrd="0" parTransId="{18A91499-4495-4049-87EC-E7985EE7C596}" sibTransId="{6DEB8689-6238-C748-959F-A6F679F48101}"/>
    <dgm:cxn modelId="{A651B886-D5C4-2D49-8039-1472FCAB6336}" type="presParOf" srcId="{6DA58D33-5C34-1146-97E2-AD5251FE761F}" destId="{1618682F-2FDB-EE4F-ABCF-DA46741AE178}" srcOrd="0" destOrd="0" presId="urn:microsoft.com/office/officeart/2005/8/layout/cycle2"/>
    <dgm:cxn modelId="{72A01386-D310-1841-8C9B-142E108F53CD}" type="presParOf" srcId="{6DA58D33-5C34-1146-97E2-AD5251FE761F}" destId="{3D69F727-A7CA-1741-8FC9-8768FBFE22A4}" srcOrd="1" destOrd="0" presId="urn:microsoft.com/office/officeart/2005/8/layout/cycle2"/>
    <dgm:cxn modelId="{4B315F5E-B99E-3D48-96A6-39777AAAB702}" type="presParOf" srcId="{3D69F727-A7CA-1741-8FC9-8768FBFE22A4}" destId="{1BA7B202-C047-3941-A9AC-175A00E433CE}" srcOrd="0" destOrd="0" presId="urn:microsoft.com/office/officeart/2005/8/layout/cycle2"/>
    <dgm:cxn modelId="{71BBF230-25E5-8D48-BEC9-9811D2123C6C}" type="presParOf" srcId="{6DA58D33-5C34-1146-97E2-AD5251FE761F}" destId="{4FEF0396-37C3-F74E-8A79-27997AFB84B8}" srcOrd="2" destOrd="0" presId="urn:microsoft.com/office/officeart/2005/8/layout/cycle2"/>
    <dgm:cxn modelId="{48E5D100-ED29-5245-BE99-E905515E5F5A}" type="presParOf" srcId="{6DA58D33-5C34-1146-97E2-AD5251FE761F}" destId="{4A2C50F6-69CF-A441-9429-2F894697E695}" srcOrd="3" destOrd="0" presId="urn:microsoft.com/office/officeart/2005/8/layout/cycle2"/>
    <dgm:cxn modelId="{825DF189-61D4-2D42-BD88-CAE0915CBB58}" type="presParOf" srcId="{4A2C50F6-69CF-A441-9429-2F894697E695}" destId="{02EAD160-65F8-5C47-BF10-0831E6EC5810}" srcOrd="0" destOrd="0" presId="urn:microsoft.com/office/officeart/2005/8/layout/cycle2"/>
    <dgm:cxn modelId="{4E897FAF-297D-5C44-89B4-79E5CD4AF110}" type="presParOf" srcId="{6DA58D33-5C34-1146-97E2-AD5251FE761F}" destId="{E85B4E4E-D9C4-CC41-AF6F-896926E9401E}" srcOrd="4" destOrd="0" presId="urn:microsoft.com/office/officeart/2005/8/layout/cycle2"/>
    <dgm:cxn modelId="{0B12CADD-6C6F-D44C-B406-F66F3A464B70}" type="presParOf" srcId="{6DA58D33-5C34-1146-97E2-AD5251FE761F}" destId="{DA795B09-BB50-CA40-BF09-BE186822D590}" srcOrd="5" destOrd="0" presId="urn:microsoft.com/office/officeart/2005/8/layout/cycle2"/>
    <dgm:cxn modelId="{AF472D58-7D8C-BD4B-979A-564DF27F4688}" type="presParOf" srcId="{DA795B09-BB50-CA40-BF09-BE186822D590}" destId="{D2EB6917-308C-8B46-BA77-2EF023A812C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90BDA5-B84C-5F4A-9795-82258B5E4BE0}" type="doc">
      <dgm:prSet loTypeId="urn:microsoft.com/office/officeart/2005/8/layout/cycle2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EE9B4D9-8E79-2F41-8189-CC1D04BA1346}">
      <dgm:prSet phldrT="[Text]"/>
      <dgm:spPr/>
      <dgm:t>
        <a:bodyPr/>
        <a:lstStyle/>
        <a:p>
          <a:r>
            <a:rPr lang="en-US" dirty="0" smtClean="0"/>
            <a:t>Task Definition</a:t>
          </a:r>
          <a:endParaRPr lang="en-US" dirty="0"/>
        </a:p>
      </dgm:t>
    </dgm:pt>
    <dgm:pt modelId="{2E68F8D7-8CDA-144A-B036-32EF960B2AE5}" type="parTrans" cxnId="{6D65CD3B-DE75-2047-AFCD-FFB5FB66A3A4}">
      <dgm:prSet/>
      <dgm:spPr/>
      <dgm:t>
        <a:bodyPr/>
        <a:lstStyle/>
        <a:p>
          <a:endParaRPr lang="en-US"/>
        </a:p>
      </dgm:t>
    </dgm:pt>
    <dgm:pt modelId="{12EB3E01-5EF3-B64F-8482-E44776E92E24}" type="sibTrans" cxnId="{6D65CD3B-DE75-2047-AFCD-FFB5FB66A3A4}">
      <dgm:prSet/>
      <dgm:spPr/>
      <dgm:t>
        <a:bodyPr/>
        <a:lstStyle/>
        <a:p>
          <a:endParaRPr lang="en-US"/>
        </a:p>
      </dgm:t>
    </dgm:pt>
    <dgm:pt modelId="{E880AC55-F53E-E545-8674-F204AC922A2B}">
      <dgm:prSet phldrT="[Text]"/>
      <dgm:spPr/>
      <dgm:t>
        <a:bodyPr/>
        <a:lstStyle/>
        <a:p>
          <a:r>
            <a:rPr lang="en-US" dirty="0" smtClean="0"/>
            <a:t>Information Seeking Strategies</a:t>
          </a:r>
          <a:endParaRPr lang="en-US" dirty="0"/>
        </a:p>
      </dgm:t>
    </dgm:pt>
    <dgm:pt modelId="{CEB0EAE0-0A51-4F40-8EB7-09BCAAFB11D8}" type="parTrans" cxnId="{7019AD2C-ED66-8540-8DCF-A1DE309CFEDC}">
      <dgm:prSet/>
      <dgm:spPr/>
      <dgm:t>
        <a:bodyPr/>
        <a:lstStyle/>
        <a:p>
          <a:endParaRPr lang="en-US"/>
        </a:p>
      </dgm:t>
    </dgm:pt>
    <dgm:pt modelId="{4B79327C-65EA-224C-92A0-242294140631}" type="sibTrans" cxnId="{7019AD2C-ED66-8540-8DCF-A1DE309CFEDC}">
      <dgm:prSet/>
      <dgm:spPr/>
      <dgm:t>
        <a:bodyPr/>
        <a:lstStyle/>
        <a:p>
          <a:endParaRPr lang="en-US"/>
        </a:p>
      </dgm:t>
    </dgm:pt>
    <dgm:pt modelId="{B7DAFBA5-566A-2C42-B9B3-D413509C5FD0}">
      <dgm:prSet phldrT="[Text]"/>
      <dgm:spPr/>
      <dgm:t>
        <a:bodyPr/>
        <a:lstStyle/>
        <a:p>
          <a:r>
            <a:rPr lang="en-US" dirty="0" smtClean="0"/>
            <a:t>Location &amp; Access</a:t>
          </a:r>
          <a:endParaRPr lang="en-US" dirty="0"/>
        </a:p>
      </dgm:t>
    </dgm:pt>
    <dgm:pt modelId="{4FFA2B3E-ED43-7341-90B6-48CEA52B4952}" type="parTrans" cxnId="{A7D3454C-FBA7-2C4C-82DC-431CD24D8D8C}">
      <dgm:prSet/>
      <dgm:spPr/>
      <dgm:t>
        <a:bodyPr/>
        <a:lstStyle/>
        <a:p>
          <a:endParaRPr lang="en-US"/>
        </a:p>
      </dgm:t>
    </dgm:pt>
    <dgm:pt modelId="{29CE34F6-5F5E-0D45-AA0C-67BABA353A23}" type="sibTrans" cxnId="{A7D3454C-FBA7-2C4C-82DC-431CD24D8D8C}">
      <dgm:prSet/>
      <dgm:spPr/>
      <dgm:t>
        <a:bodyPr/>
        <a:lstStyle/>
        <a:p>
          <a:endParaRPr lang="en-US"/>
        </a:p>
      </dgm:t>
    </dgm:pt>
    <dgm:pt modelId="{A8DA67B4-1721-4C4E-AA50-19628138FB32}">
      <dgm:prSet phldrT="[Text]"/>
      <dgm:spPr/>
      <dgm:t>
        <a:bodyPr/>
        <a:lstStyle/>
        <a:p>
          <a:r>
            <a:rPr lang="en-US" dirty="0" smtClean="0"/>
            <a:t>Use of Information</a:t>
          </a:r>
          <a:endParaRPr lang="en-US" dirty="0"/>
        </a:p>
      </dgm:t>
    </dgm:pt>
    <dgm:pt modelId="{FE294040-CEF3-9947-A346-B964A4DB2CDB}" type="parTrans" cxnId="{F175E59D-052F-B242-B1D5-35134E2B529B}">
      <dgm:prSet/>
      <dgm:spPr/>
      <dgm:t>
        <a:bodyPr/>
        <a:lstStyle/>
        <a:p>
          <a:endParaRPr lang="en-US"/>
        </a:p>
      </dgm:t>
    </dgm:pt>
    <dgm:pt modelId="{6258EB03-A7A0-1D47-803B-33158A99ACD6}" type="sibTrans" cxnId="{F175E59D-052F-B242-B1D5-35134E2B529B}">
      <dgm:prSet/>
      <dgm:spPr/>
      <dgm:t>
        <a:bodyPr/>
        <a:lstStyle/>
        <a:p>
          <a:endParaRPr lang="en-US"/>
        </a:p>
      </dgm:t>
    </dgm:pt>
    <dgm:pt modelId="{D1011009-EBFD-654C-A18D-0F02F2D3C0D9}">
      <dgm:prSet phldrT="[Text]"/>
      <dgm:spPr/>
      <dgm:t>
        <a:bodyPr/>
        <a:lstStyle/>
        <a:p>
          <a:r>
            <a:rPr lang="en-US" dirty="0" smtClean="0"/>
            <a:t>Synthesis</a:t>
          </a:r>
          <a:endParaRPr lang="en-US" dirty="0"/>
        </a:p>
      </dgm:t>
    </dgm:pt>
    <dgm:pt modelId="{2FE7A800-3B22-1A45-A382-05144E491D51}" type="parTrans" cxnId="{980D0D8E-325E-D742-A1DE-A384DF86BA9B}">
      <dgm:prSet/>
      <dgm:spPr/>
      <dgm:t>
        <a:bodyPr/>
        <a:lstStyle/>
        <a:p>
          <a:endParaRPr lang="en-US"/>
        </a:p>
      </dgm:t>
    </dgm:pt>
    <dgm:pt modelId="{E156B4C4-8108-2349-9447-CD683E183FAF}" type="sibTrans" cxnId="{980D0D8E-325E-D742-A1DE-A384DF86BA9B}">
      <dgm:prSet/>
      <dgm:spPr/>
      <dgm:t>
        <a:bodyPr/>
        <a:lstStyle/>
        <a:p>
          <a:endParaRPr lang="en-US"/>
        </a:p>
      </dgm:t>
    </dgm:pt>
    <dgm:pt modelId="{15CEF249-DB13-AB4A-88BD-3ED8B45A4036}">
      <dgm:prSet phldrT="[Text]"/>
      <dgm:spPr/>
      <dgm:t>
        <a:bodyPr/>
        <a:lstStyle/>
        <a:p>
          <a:r>
            <a:rPr lang="en-US" dirty="0" smtClean="0"/>
            <a:t>Evaluation</a:t>
          </a:r>
          <a:endParaRPr lang="en-US" dirty="0"/>
        </a:p>
      </dgm:t>
    </dgm:pt>
    <dgm:pt modelId="{27C5D462-D3C4-8C4D-B3E1-A87AFC19046D}" type="parTrans" cxnId="{67C046DA-40D5-A24E-872F-AA9D25C5A14C}">
      <dgm:prSet/>
      <dgm:spPr/>
      <dgm:t>
        <a:bodyPr/>
        <a:lstStyle/>
        <a:p>
          <a:endParaRPr lang="en-US"/>
        </a:p>
      </dgm:t>
    </dgm:pt>
    <dgm:pt modelId="{4C764CCB-EB1A-FD48-B9C2-EB78915FEB05}" type="sibTrans" cxnId="{67C046DA-40D5-A24E-872F-AA9D25C5A14C}">
      <dgm:prSet/>
      <dgm:spPr/>
      <dgm:t>
        <a:bodyPr/>
        <a:lstStyle/>
        <a:p>
          <a:endParaRPr lang="en-US"/>
        </a:p>
      </dgm:t>
    </dgm:pt>
    <dgm:pt modelId="{15DED45F-1BE9-1743-B79E-539B5949EE72}" type="pres">
      <dgm:prSet presAssocID="{0F90BDA5-B84C-5F4A-9795-82258B5E4BE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EAC9A03-20C5-3446-B173-9D56631D9005}" type="pres">
      <dgm:prSet presAssocID="{AEE9B4D9-8E79-2F41-8189-CC1D04BA1346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4B940D-B925-F247-8773-77C6F161B46D}" type="pres">
      <dgm:prSet presAssocID="{12EB3E01-5EF3-B64F-8482-E44776E92E24}" presName="sibTrans" presStyleLbl="sibTrans2D1" presStyleIdx="0" presStyleCnt="6"/>
      <dgm:spPr/>
      <dgm:t>
        <a:bodyPr/>
        <a:lstStyle/>
        <a:p>
          <a:endParaRPr lang="en-US"/>
        </a:p>
      </dgm:t>
    </dgm:pt>
    <dgm:pt modelId="{F9DFE563-ABA2-914E-8EDA-3E5E55A31E46}" type="pres">
      <dgm:prSet presAssocID="{12EB3E01-5EF3-B64F-8482-E44776E92E24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9958079A-E01C-024D-8C28-6D2B274EA899}" type="pres">
      <dgm:prSet presAssocID="{E880AC55-F53E-E545-8674-F204AC922A2B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F74DB3-561D-A240-B4B3-5F100C4B2C4F}" type="pres">
      <dgm:prSet presAssocID="{4B79327C-65EA-224C-92A0-242294140631}" presName="sibTrans" presStyleLbl="sibTrans2D1" presStyleIdx="1" presStyleCnt="6"/>
      <dgm:spPr/>
      <dgm:t>
        <a:bodyPr/>
        <a:lstStyle/>
        <a:p>
          <a:endParaRPr lang="en-US"/>
        </a:p>
      </dgm:t>
    </dgm:pt>
    <dgm:pt modelId="{F190B799-461B-FA44-9816-62F9890E14BC}" type="pres">
      <dgm:prSet presAssocID="{4B79327C-65EA-224C-92A0-242294140631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C90D1C61-7313-B64F-B707-6F6024B8BC8C}" type="pres">
      <dgm:prSet presAssocID="{B7DAFBA5-566A-2C42-B9B3-D413509C5FD0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8F50EC-4F57-AB4E-9179-FD5FD16E259B}" type="pres">
      <dgm:prSet presAssocID="{29CE34F6-5F5E-0D45-AA0C-67BABA353A23}" presName="sibTrans" presStyleLbl="sibTrans2D1" presStyleIdx="2" presStyleCnt="6"/>
      <dgm:spPr/>
      <dgm:t>
        <a:bodyPr/>
        <a:lstStyle/>
        <a:p>
          <a:endParaRPr lang="en-US"/>
        </a:p>
      </dgm:t>
    </dgm:pt>
    <dgm:pt modelId="{136EA5A1-49E2-AE4C-A792-13E31E5D1870}" type="pres">
      <dgm:prSet presAssocID="{29CE34F6-5F5E-0D45-AA0C-67BABA353A23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509E0D3B-9103-F345-99A9-D1C9F5FFF615}" type="pres">
      <dgm:prSet presAssocID="{A8DA67B4-1721-4C4E-AA50-19628138FB32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012479-FBED-6C49-AC82-134F5BAB9BD9}" type="pres">
      <dgm:prSet presAssocID="{6258EB03-A7A0-1D47-803B-33158A99ACD6}" presName="sibTrans" presStyleLbl="sibTrans2D1" presStyleIdx="3" presStyleCnt="6"/>
      <dgm:spPr/>
      <dgm:t>
        <a:bodyPr/>
        <a:lstStyle/>
        <a:p>
          <a:endParaRPr lang="en-US"/>
        </a:p>
      </dgm:t>
    </dgm:pt>
    <dgm:pt modelId="{7C427E96-8224-7440-8D3D-906535169FF9}" type="pres">
      <dgm:prSet presAssocID="{6258EB03-A7A0-1D47-803B-33158A99ACD6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45A9BC15-85F7-7D41-8945-A885164AACC2}" type="pres">
      <dgm:prSet presAssocID="{D1011009-EBFD-654C-A18D-0F02F2D3C0D9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DA6974-7714-CB42-8FFF-A83F3F944D19}" type="pres">
      <dgm:prSet presAssocID="{E156B4C4-8108-2349-9447-CD683E183FAF}" presName="sibTrans" presStyleLbl="sibTrans2D1" presStyleIdx="4" presStyleCnt="6"/>
      <dgm:spPr/>
      <dgm:t>
        <a:bodyPr/>
        <a:lstStyle/>
        <a:p>
          <a:endParaRPr lang="en-US"/>
        </a:p>
      </dgm:t>
    </dgm:pt>
    <dgm:pt modelId="{C18C0B8B-6B8A-6446-8B77-E06EF34BFF3D}" type="pres">
      <dgm:prSet presAssocID="{E156B4C4-8108-2349-9447-CD683E183FAF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D6AAADCA-F1AC-9A48-8C89-4C7B68D40BDB}" type="pres">
      <dgm:prSet presAssocID="{15CEF249-DB13-AB4A-88BD-3ED8B45A403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4E35CD-F100-6241-A2AE-B0FC9672039B}" type="pres">
      <dgm:prSet presAssocID="{4C764CCB-EB1A-FD48-B9C2-EB78915FEB05}" presName="sibTrans" presStyleLbl="sibTrans2D1" presStyleIdx="5" presStyleCnt="6"/>
      <dgm:spPr/>
      <dgm:t>
        <a:bodyPr/>
        <a:lstStyle/>
        <a:p>
          <a:endParaRPr lang="en-US"/>
        </a:p>
      </dgm:t>
    </dgm:pt>
    <dgm:pt modelId="{9518243F-87BA-8643-8FC4-5DDE63440FC4}" type="pres">
      <dgm:prSet presAssocID="{4C764CCB-EB1A-FD48-B9C2-EB78915FEB05}" presName="connectorText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2218FA17-4803-DE40-827B-25E918F60182}" type="presOf" srcId="{29CE34F6-5F5E-0D45-AA0C-67BABA353A23}" destId="{4E8F50EC-4F57-AB4E-9179-FD5FD16E259B}" srcOrd="0" destOrd="0" presId="urn:microsoft.com/office/officeart/2005/8/layout/cycle2"/>
    <dgm:cxn modelId="{F7906AC5-AD96-D342-B8BD-578839F735B2}" type="presOf" srcId="{0F90BDA5-B84C-5F4A-9795-82258B5E4BE0}" destId="{15DED45F-1BE9-1743-B79E-539B5949EE72}" srcOrd="0" destOrd="0" presId="urn:microsoft.com/office/officeart/2005/8/layout/cycle2"/>
    <dgm:cxn modelId="{980D0D8E-325E-D742-A1DE-A384DF86BA9B}" srcId="{0F90BDA5-B84C-5F4A-9795-82258B5E4BE0}" destId="{D1011009-EBFD-654C-A18D-0F02F2D3C0D9}" srcOrd="4" destOrd="0" parTransId="{2FE7A800-3B22-1A45-A382-05144E491D51}" sibTransId="{E156B4C4-8108-2349-9447-CD683E183FAF}"/>
    <dgm:cxn modelId="{0D3E4868-BAE7-6244-951C-32A6C49A8960}" type="presOf" srcId="{B7DAFBA5-566A-2C42-B9B3-D413509C5FD0}" destId="{C90D1C61-7313-B64F-B707-6F6024B8BC8C}" srcOrd="0" destOrd="0" presId="urn:microsoft.com/office/officeart/2005/8/layout/cycle2"/>
    <dgm:cxn modelId="{67C046DA-40D5-A24E-872F-AA9D25C5A14C}" srcId="{0F90BDA5-B84C-5F4A-9795-82258B5E4BE0}" destId="{15CEF249-DB13-AB4A-88BD-3ED8B45A4036}" srcOrd="5" destOrd="0" parTransId="{27C5D462-D3C4-8C4D-B3E1-A87AFC19046D}" sibTransId="{4C764CCB-EB1A-FD48-B9C2-EB78915FEB05}"/>
    <dgm:cxn modelId="{A7D3454C-FBA7-2C4C-82DC-431CD24D8D8C}" srcId="{0F90BDA5-B84C-5F4A-9795-82258B5E4BE0}" destId="{B7DAFBA5-566A-2C42-B9B3-D413509C5FD0}" srcOrd="2" destOrd="0" parTransId="{4FFA2B3E-ED43-7341-90B6-48CEA52B4952}" sibTransId="{29CE34F6-5F5E-0D45-AA0C-67BABA353A23}"/>
    <dgm:cxn modelId="{FE72D97F-56FE-D441-90E7-F236505755BA}" type="presOf" srcId="{6258EB03-A7A0-1D47-803B-33158A99ACD6}" destId="{7C427E96-8224-7440-8D3D-906535169FF9}" srcOrd="1" destOrd="0" presId="urn:microsoft.com/office/officeart/2005/8/layout/cycle2"/>
    <dgm:cxn modelId="{732B010E-EADE-0E45-97E0-4C2042560218}" type="presOf" srcId="{E880AC55-F53E-E545-8674-F204AC922A2B}" destId="{9958079A-E01C-024D-8C28-6D2B274EA899}" srcOrd="0" destOrd="0" presId="urn:microsoft.com/office/officeart/2005/8/layout/cycle2"/>
    <dgm:cxn modelId="{7019AD2C-ED66-8540-8DCF-A1DE309CFEDC}" srcId="{0F90BDA5-B84C-5F4A-9795-82258B5E4BE0}" destId="{E880AC55-F53E-E545-8674-F204AC922A2B}" srcOrd="1" destOrd="0" parTransId="{CEB0EAE0-0A51-4F40-8EB7-09BCAAFB11D8}" sibTransId="{4B79327C-65EA-224C-92A0-242294140631}"/>
    <dgm:cxn modelId="{EE5BAB4B-DD54-164B-8E8D-1CFBE1D018DA}" type="presOf" srcId="{AEE9B4D9-8E79-2F41-8189-CC1D04BA1346}" destId="{2EAC9A03-20C5-3446-B173-9D56631D9005}" srcOrd="0" destOrd="0" presId="urn:microsoft.com/office/officeart/2005/8/layout/cycle2"/>
    <dgm:cxn modelId="{7E0BF18C-3BF3-0847-9285-FF7015442804}" type="presOf" srcId="{4C764CCB-EB1A-FD48-B9C2-EB78915FEB05}" destId="{624E35CD-F100-6241-A2AE-B0FC9672039B}" srcOrd="0" destOrd="0" presId="urn:microsoft.com/office/officeart/2005/8/layout/cycle2"/>
    <dgm:cxn modelId="{68A80364-70DE-2347-9EE6-6F57BA20B28E}" type="presOf" srcId="{15CEF249-DB13-AB4A-88BD-3ED8B45A4036}" destId="{D6AAADCA-F1AC-9A48-8C89-4C7B68D40BDB}" srcOrd="0" destOrd="0" presId="urn:microsoft.com/office/officeart/2005/8/layout/cycle2"/>
    <dgm:cxn modelId="{AA38B895-BDD2-D046-AD59-7AF53947EB12}" type="presOf" srcId="{E156B4C4-8108-2349-9447-CD683E183FAF}" destId="{2ADA6974-7714-CB42-8FFF-A83F3F944D19}" srcOrd="0" destOrd="0" presId="urn:microsoft.com/office/officeart/2005/8/layout/cycle2"/>
    <dgm:cxn modelId="{B4277472-D0D9-794B-AFF4-9B9A8FC0D5A6}" type="presOf" srcId="{12EB3E01-5EF3-B64F-8482-E44776E92E24}" destId="{F9DFE563-ABA2-914E-8EDA-3E5E55A31E46}" srcOrd="1" destOrd="0" presId="urn:microsoft.com/office/officeart/2005/8/layout/cycle2"/>
    <dgm:cxn modelId="{F175E59D-052F-B242-B1D5-35134E2B529B}" srcId="{0F90BDA5-B84C-5F4A-9795-82258B5E4BE0}" destId="{A8DA67B4-1721-4C4E-AA50-19628138FB32}" srcOrd="3" destOrd="0" parTransId="{FE294040-CEF3-9947-A346-B964A4DB2CDB}" sibTransId="{6258EB03-A7A0-1D47-803B-33158A99ACD6}"/>
    <dgm:cxn modelId="{F76661DD-55A3-6842-A064-C103D299D245}" type="presOf" srcId="{D1011009-EBFD-654C-A18D-0F02F2D3C0D9}" destId="{45A9BC15-85F7-7D41-8945-A885164AACC2}" srcOrd="0" destOrd="0" presId="urn:microsoft.com/office/officeart/2005/8/layout/cycle2"/>
    <dgm:cxn modelId="{A9D44231-830E-C54D-8345-79FB3ED28C98}" type="presOf" srcId="{4B79327C-65EA-224C-92A0-242294140631}" destId="{E6F74DB3-561D-A240-B4B3-5F100C4B2C4F}" srcOrd="0" destOrd="0" presId="urn:microsoft.com/office/officeart/2005/8/layout/cycle2"/>
    <dgm:cxn modelId="{0755FA99-CAA2-C74B-A125-D50DA0307184}" type="presOf" srcId="{E156B4C4-8108-2349-9447-CD683E183FAF}" destId="{C18C0B8B-6B8A-6446-8B77-E06EF34BFF3D}" srcOrd="1" destOrd="0" presId="urn:microsoft.com/office/officeart/2005/8/layout/cycle2"/>
    <dgm:cxn modelId="{9A35BEDC-EFFB-0242-9ED2-F9CF6D0F3F7B}" type="presOf" srcId="{12EB3E01-5EF3-B64F-8482-E44776E92E24}" destId="{0D4B940D-B925-F247-8773-77C6F161B46D}" srcOrd="0" destOrd="0" presId="urn:microsoft.com/office/officeart/2005/8/layout/cycle2"/>
    <dgm:cxn modelId="{B73E47E5-549C-2C4A-B96B-18EE9BCE1A96}" type="presOf" srcId="{4B79327C-65EA-224C-92A0-242294140631}" destId="{F190B799-461B-FA44-9816-62F9890E14BC}" srcOrd="1" destOrd="0" presId="urn:microsoft.com/office/officeart/2005/8/layout/cycle2"/>
    <dgm:cxn modelId="{EB2542FB-8BF5-864D-8729-4F7566845876}" type="presOf" srcId="{6258EB03-A7A0-1D47-803B-33158A99ACD6}" destId="{0D012479-FBED-6C49-AC82-134F5BAB9BD9}" srcOrd="0" destOrd="0" presId="urn:microsoft.com/office/officeart/2005/8/layout/cycle2"/>
    <dgm:cxn modelId="{6521E29B-FE58-1D4A-8BE7-45140E48AF1F}" type="presOf" srcId="{29CE34F6-5F5E-0D45-AA0C-67BABA353A23}" destId="{136EA5A1-49E2-AE4C-A792-13E31E5D1870}" srcOrd="1" destOrd="0" presId="urn:microsoft.com/office/officeart/2005/8/layout/cycle2"/>
    <dgm:cxn modelId="{6D65CD3B-DE75-2047-AFCD-FFB5FB66A3A4}" srcId="{0F90BDA5-B84C-5F4A-9795-82258B5E4BE0}" destId="{AEE9B4D9-8E79-2F41-8189-CC1D04BA1346}" srcOrd="0" destOrd="0" parTransId="{2E68F8D7-8CDA-144A-B036-32EF960B2AE5}" sibTransId="{12EB3E01-5EF3-B64F-8482-E44776E92E24}"/>
    <dgm:cxn modelId="{AB71A8CD-C7B1-2A40-AF5F-E824D4E4E1D7}" type="presOf" srcId="{4C764CCB-EB1A-FD48-B9C2-EB78915FEB05}" destId="{9518243F-87BA-8643-8FC4-5DDE63440FC4}" srcOrd="1" destOrd="0" presId="urn:microsoft.com/office/officeart/2005/8/layout/cycle2"/>
    <dgm:cxn modelId="{35881851-CBDD-5740-963D-DCB74B4B73E4}" type="presOf" srcId="{A8DA67B4-1721-4C4E-AA50-19628138FB32}" destId="{509E0D3B-9103-F345-99A9-D1C9F5FFF615}" srcOrd="0" destOrd="0" presId="urn:microsoft.com/office/officeart/2005/8/layout/cycle2"/>
    <dgm:cxn modelId="{0904E444-EAD3-0545-AEE1-19C057E2266F}" type="presParOf" srcId="{15DED45F-1BE9-1743-B79E-539B5949EE72}" destId="{2EAC9A03-20C5-3446-B173-9D56631D9005}" srcOrd="0" destOrd="0" presId="urn:microsoft.com/office/officeart/2005/8/layout/cycle2"/>
    <dgm:cxn modelId="{138D6E7E-55F7-924B-BF33-E3773B2E87FE}" type="presParOf" srcId="{15DED45F-1BE9-1743-B79E-539B5949EE72}" destId="{0D4B940D-B925-F247-8773-77C6F161B46D}" srcOrd="1" destOrd="0" presId="urn:microsoft.com/office/officeart/2005/8/layout/cycle2"/>
    <dgm:cxn modelId="{E8FE854B-CD55-A449-95E6-7B44AE620F67}" type="presParOf" srcId="{0D4B940D-B925-F247-8773-77C6F161B46D}" destId="{F9DFE563-ABA2-914E-8EDA-3E5E55A31E46}" srcOrd="0" destOrd="0" presId="urn:microsoft.com/office/officeart/2005/8/layout/cycle2"/>
    <dgm:cxn modelId="{34B3C61D-4F46-B84E-9A07-0936D29FB30C}" type="presParOf" srcId="{15DED45F-1BE9-1743-B79E-539B5949EE72}" destId="{9958079A-E01C-024D-8C28-6D2B274EA899}" srcOrd="2" destOrd="0" presId="urn:microsoft.com/office/officeart/2005/8/layout/cycle2"/>
    <dgm:cxn modelId="{28CB507F-45A8-9B46-9649-ACDA51A84358}" type="presParOf" srcId="{15DED45F-1BE9-1743-B79E-539B5949EE72}" destId="{E6F74DB3-561D-A240-B4B3-5F100C4B2C4F}" srcOrd="3" destOrd="0" presId="urn:microsoft.com/office/officeart/2005/8/layout/cycle2"/>
    <dgm:cxn modelId="{E83DE0B7-D964-9844-A0EC-F3FC1AC31720}" type="presParOf" srcId="{E6F74DB3-561D-A240-B4B3-5F100C4B2C4F}" destId="{F190B799-461B-FA44-9816-62F9890E14BC}" srcOrd="0" destOrd="0" presId="urn:microsoft.com/office/officeart/2005/8/layout/cycle2"/>
    <dgm:cxn modelId="{849F2BAE-F0C8-7347-B628-A330372A9596}" type="presParOf" srcId="{15DED45F-1BE9-1743-B79E-539B5949EE72}" destId="{C90D1C61-7313-B64F-B707-6F6024B8BC8C}" srcOrd="4" destOrd="0" presId="urn:microsoft.com/office/officeart/2005/8/layout/cycle2"/>
    <dgm:cxn modelId="{FA7E92EF-32C1-4844-82D1-4ACDA06FBE6C}" type="presParOf" srcId="{15DED45F-1BE9-1743-B79E-539B5949EE72}" destId="{4E8F50EC-4F57-AB4E-9179-FD5FD16E259B}" srcOrd="5" destOrd="0" presId="urn:microsoft.com/office/officeart/2005/8/layout/cycle2"/>
    <dgm:cxn modelId="{46E82963-DE2E-9B43-9806-8C61CCB91631}" type="presParOf" srcId="{4E8F50EC-4F57-AB4E-9179-FD5FD16E259B}" destId="{136EA5A1-49E2-AE4C-A792-13E31E5D1870}" srcOrd="0" destOrd="0" presId="urn:microsoft.com/office/officeart/2005/8/layout/cycle2"/>
    <dgm:cxn modelId="{1B1F37C6-BD2E-D744-AC03-1EE8013C04C8}" type="presParOf" srcId="{15DED45F-1BE9-1743-B79E-539B5949EE72}" destId="{509E0D3B-9103-F345-99A9-D1C9F5FFF615}" srcOrd="6" destOrd="0" presId="urn:microsoft.com/office/officeart/2005/8/layout/cycle2"/>
    <dgm:cxn modelId="{352CD95B-94DA-BE43-B881-822C2987A197}" type="presParOf" srcId="{15DED45F-1BE9-1743-B79E-539B5949EE72}" destId="{0D012479-FBED-6C49-AC82-134F5BAB9BD9}" srcOrd="7" destOrd="0" presId="urn:microsoft.com/office/officeart/2005/8/layout/cycle2"/>
    <dgm:cxn modelId="{51D45A0A-CFB9-8648-A0DB-60DBCFD23110}" type="presParOf" srcId="{0D012479-FBED-6C49-AC82-134F5BAB9BD9}" destId="{7C427E96-8224-7440-8D3D-906535169FF9}" srcOrd="0" destOrd="0" presId="urn:microsoft.com/office/officeart/2005/8/layout/cycle2"/>
    <dgm:cxn modelId="{0CB6EB15-8175-0C42-A5EF-CD0FADE6D676}" type="presParOf" srcId="{15DED45F-1BE9-1743-B79E-539B5949EE72}" destId="{45A9BC15-85F7-7D41-8945-A885164AACC2}" srcOrd="8" destOrd="0" presId="urn:microsoft.com/office/officeart/2005/8/layout/cycle2"/>
    <dgm:cxn modelId="{D5B13CC1-A742-964F-86A5-CBD6A0512157}" type="presParOf" srcId="{15DED45F-1BE9-1743-B79E-539B5949EE72}" destId="{2ADA6974-7714-CB42-8FFF-A83F3F944D19}" srcOrd="9" destOrd="0" presId="urn:microsoft.com/office/officeart/2005/8/layout/cycle2"/>
    <dgm:cxn modelId="{6853AF82-DC35-FA4F-B712-9740F4306F97}" type="presParOf" srcId="{2ADA6974-7714-CB42-8FFF-A83F3F944D19}" destId="{C18C0B8B-6B8A-6446-8B77-E06EF34BFF3D}" srcOrd="0" destOrd="0" presId="urn:microsoft.com/office/officeart/2005/8/layout/cycle2"/>
    <dgm:cxn modelId="{3EB78527-4E5A-DF4A-B5E0-B6C2FBA1475A}" type="presParOf" srcId="{15DED45F-1BE9-1743-B79E-539B5949EE72}" destId="{D6AAADCA-F1AC-9A48-8C89-4C7B68D40BDB}" srcOrd="10" destOrd="0" presId="urn:microsoft.com/office/officeart/2005/8/layout/cycle2"/>
    <dgm:cxn modelId="{44C62F26-196A-5B41-960F-0EA116F01755}" type="presParOf" srcId="{15DED45F-1BE9-1743-B79E-539B5949EE72}" destId="{624E35CD-F100-6241-A2AE-B0FC9672039B}" srcOrd="11" destOrd="0" presId="urn:microsoft.com/office/officeart/2005/8/layout/cycle2"/>
    <dgm:cxn modelId="{60076EAB-C745-EA46-896C-7D6E41E4DF96}" type="presParOf" srcId="{624E35CD-F100-6241-A2AE-B0FC9672039B}" destId="{9518243F-87BA-8643-8FC4-5DDE63440FC4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239F5B0-BD38-DD46-AD0D-3707C6BE3E6C}" type="doc">
      <dgm:prSet loTypeId="urn:microsoft.com/office/officeart/2005/8/layout/hierarchy5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F5D60FD-F733-7F4C-95D1-D40B35DD9254}">
      <dgm:prSet phldrT="[Text]" custT="1"/>
      <dgm:spPr/>
      <dgm:t>
        <a:bodyPr/>
        <a:lstStyle/>
        <a:p>
          <a:r>
            <a:rPr lang="en-US" sz="1800" dirty="0" smtClean="0"/>
            <a:t>Key </a:t>
          </a:r>
        </a:p>
        <a:p>
          <a:r>
            <a:rPr lang="en-US" sz="1800" dirty="0" smtClean="0"/>
            <a:t>Terms</a:t>
          </a:r>
          <a:endParaRPr lang="en-US" sz="1800" dirty="0"/>
        </a:p>
      </dgm:t>
    </dgm:pt>
    <dgm:pt modelId="{DEBAD399-1028-2242-862C-D9616F6976C3}" type="parTrans" cxnId="{CE5BB49B-B004-2144-A675-76ED2DF71F5B}">
      <dgm:prSet/>
      <dgm:spPr/>
      <dgm:t>
        <a:bodyPr/>
        <a:lstStyle/>
        <a:p>
          <a:endParaRPr lang="en-US"/>
        </a:p>
      </dgm:t>
    </dgm:pt>
    <dgm:pt modelId="{6643FDDB-1705-2A4D-BB35-124C01D27B26}" type="sibTrans" cxnId="{CE5BB49B-B004-2144-A675-76ED2DF71F5B}">
      <dgm:prSet/>
      <dgm:spPr/>
      <dgm:t>
        <a:bodyPr/>
        <a:lstStyle/>
        <a:p>
          <a:endParaRPr lang="en-US"/>
        </a:p>
      </dgm:t>
    </dgm:pt>
    <dgm:pt modelId="{5DA1638C-BE79-124A-A159-375AED5A3231}">
      <dgm:prSet phldrT="[Text]" custT="1"/>
      <dgm:spPr/>
      <dgm:t>
        <a:bodyPr/>
        <a:lstStyle/>
        <a:p>
          <a:r>
            <a:rPr lang="en-US" sz="1800" dirty="0" smtClean="0"/>
            <a:t>Creating</a:t>
          </a:r>
          <a:endParaRPr lang="en-US" sz="1800" dirty="0"/>
        </a:p>
      </dgm:t>
    </dgm:pt>
    <dgm:pt modelId="{9D08A13D-1D66-3E42-80CD-A3947118F839}" type="parTrans" cxnId="{BAE3924F-FF3D-3B4B-AEF5-579F2BD51B58}">
      <dgm:prSet/>
      <dgm:spPr/>
      <dgm:t>
        <a:bodyPr/>
        <a:lstStyle/>
        <a:p>
          <a:endParaRPr lang="en-US"/>
        </a:p>
      </dgm:t>
    </dgm:pt>
    <dgm:pt modelId="{472DA35B-DDC1-FB48-BD95-54EBD38F986A}" type="sibTrans" cxnId="{BAE3924F-FF3D-3B4B-AEF5-579F2BD51B58}">
      <dgm:prSet/>
      <dgm:spPr/>
      <dgm:t>
        <a:bodyPr/>
        <a:lstStyle/>
        <a:p>
          <a:endParaRPr lang="en-US"/>
        </a:p>
      </dgm:t>
    </dgm:pt>
    <dgm:pt modelId="{F0792918-4FCE-6D4C-9B9B-01AB29E4F03D}">
      <dgm:prSet phldrT="[Text]" custT="1"/>
      <dgm:spPr/>
      <dgm:t>
        <a:bodyPr/>
        <a:lstStyle/>
        <a:p>
          <a:r>
            <a:rPr lang="en-US" sz="1400" dirty="0" smtClean="0"/>
            <a:t>Designing, constructing, planning producing, inventing, devising, making, </a:t>
          </a:r>
          <a:r>
            <a:rPr lang="en-US" sz="1400" dirty="0" smtClean="0">
              <a:solidFill>
                <a:schemeClr val="tx2"/>
              </a:solidFill>
            </a:rPr>
            <a:t>programming, filming, animating, blogging, video blogging, mixing, remixing, wiki-</a:t>
          </a:r>
          <a:r>
            <a:rPr lang="en-US" sz="1400" dirty="0" err="1" smtClean="0">
              <a:solidFill>
                <a:schemeClr val="tx2"/>
              </a:solidFill>
            </a:rPr>
            <a:t>ing</a:t>
          </a:r>
          <a:r>
            <a:rPr lang="en-US" sz="1400" dirty="0" smtClean="0">
              <a:solidFill>
                <a:schemeClr val="tx2"/>
              </a:solidFill>
            </a:rPr>
            <a:t>, publishing, videocasting, podcasting, directing/producing</a:t>
          </a:r>
          <a:endParaRPr lang="en-US" sz="1400" dirty="0">
            <a:solidFill>
              <a:schemeClr val="tx2"/>
            </a:solidFill>
          </a:endParaRPr>
        </a:p>
      </dgm:t>
    </dgm:pt>
    <dgm:pt modelId="{A4E69749-6CE8-9F4B-9151-71C5B48CA67A}" type="parTrans" cxnId="{4C526A4E-EEED-CA4F-B4DC-F60B069AC7DE}">
      <dgm:prSet/>
      <dgm:spPr/>
      <dgm:t>
        <a:bodyPr/>
        <a:lstStyle/>
        <a:p>
          <a:endParaRPr lang="en-US"/>
        </a:p>
      </dgm:t>
    </dgm:pt>
    <dgm:pt modelId="{E6BCFF0A-4666-2B4C-B7DF-3A9A04D5D7D0}" type="sibTrans" cxnId="{4C526A4E-EEED-CA4F-B4DC-F60B069AC7DE}">
      <dgm:prSet/>
      <dgm:spPr/>
      <dgm:t>
        <a:bodyPr/>
        <a:lstStyle/>
        <a:p>
          <a:endParaRPr lang="en-US"/>
        </a:p>
      </dgm:t>
    </dgm:pt>
    <dgm:pt modelId="{805D6363-F268-5949-89FF-411FE74A9901}">
      <dgm:prSet phldrT="[Text]" custT="1"/>
      <dgm:spPr/>
      <dgm:t>
        <a:bodyPr/>
        <a:lstStyle/>
        <a:p>
          <a:r>
            <a:rPr lang="en-US" sz="1800" dirty="0" smtClean="0"/>
            <a:t>Evaluating</a:t>
          </a:r>
          <a:endParaRPr lang="en-US" sz="1800" dirty="0"/>
        </a:p>
      </dgm:t>
    </dgm:pt>
    <dgm:pt modelId="{91AB01EC-44DE-0D44-9198-1EB2670D93B8}" type="parTrans" cxnId="{7851060D-0701-7E4B-BF13-289853A73E73}">
      <dgm:prSet/>
      <dgm:spPr/>
      <dgm:t>
        <a:bodyPr/>
        <a:lstStyle/>
        <a:p>
          <a:endParaRPr lang="en-US"/>
        </a:p>
      </dgm:t>
    </dgm:pt>
    <dgm:pt modelId="{96DF7FED-B544-0641-9A00-1D99F3A4E38F}" type="sibTrans" cxnId="{7851060D-0701-7E4B-BF13-289853A73E73}">
      <dgm:prSet/>
      <dgm:spPr/>
      <dgm:t>
        <a:bodyPr/>
        <a:lstStyle/>
        <a:p>
          <a:endParaRPr lang="en-US"/>
        </a:p>
      </dgm:t>
    </dgm:pt>
    <dgm:pt modelId="{F1583AC5-D18F-1649-A403-FA02D673FAC6}">
      <dgm:prSet phldrT="[Text]" custT="1"/>
      <dgm:spPr/>
      <dgm:t>
        <a:bodyPr/>
        <a:lstStyle/>
        <a:p>
          <a:r>
            <a:rPr lang="en-US" sz="1400" dirty="0" smtClean="0"/>
            <a:t>Checking, hypothesizing critiquing, experimenting, judging, testing, detecting, monitoring, </a:t>
          </a:r>
          <a:r>
            <a:rPr lang="en-US" sz="1400" dirty="0" smtClean="0">
              <a:solidFill>
                <a:schemeClr val="tx2"/>
              </a:solidFill>
            </a:rPr>
            <a:t>(Blog/Vlog) commenting, reviewing, posting, moderating, collaborating, networking, refactoring, (Alpha &amp; Beta) testing</a:t>
          </a:r>
          <a:endParaRPr lang="en-US" sz="1400" dirty="0">
            <a:solidFill>
              <a:schemeClr val="tx2"/>
            </a:solidFill>
          </a:endParaRPr>
        </a:p>
      </dgm:t>
    </dgm:pt>
    <dgm:pt modelId="{6943E26A-823E-9E47-A181-F171BC4E1E33}" type="parTrans" cxnId="{3FC293A6-5D5A-CB48-9917-8BEBF9E80249}">
      <dgm:prSet/>
      <dgm:spPr/>
      <dgm:t>
        <a:bodyPr/>
        <a:lstStyle/>
        <a:p>
          <a:endParaRPr lang="en-US"/>
        </a:p>
      </dgm:t>
    </dgm:pt>
    <dgm:pt modelId="{AC9C4595-EBE7-3246-8CDD-74FFA37E50FF}" type="sibTrans" cxnId="{3FC293A6-5D5A-CB48-9917-8BEBF9E80249}">
      <dgm:prSet/>
      <dgm:spPr/>
      <dgm:t>
        <a:bodyPr/>
        <a:lstStyle/>
        <a:p>
          <a:endParaRPr lang="en-US"/>
        </a:p>
      </dgm:t>
    </dgm:pt>
    <dgm:pt modelId="{7670A493-E8AC-164C-8A10-5522BCEDD5DE}">
      <dgm:prSet custT="1"/>
      <dgm:spPr/>
      <dgm:t>
        <a:bodyPr/>
        <a:lstStyle/>
        <a:p>
          <a:r>
            <a:rPr lang="en-US" sz="1800" dirty="0" smtClean="0"/>
            <a:t>Remembering</a:t>
          </a:r>
          <a:endParaRPr lang="en-US" sz="1800" dirty="0"/>
        </a:p>
      </dgm:t>
    </dgm:pt>
    <dgm:pt modelId="{42D14862-473D-1E45-82DA-EC6B78A83AAE}" type="parTrans" cxnId="{D45965ED-D255-654F-B775-4E92D0C8EA4C}">
      <dgm:prSet/>
      <dgm:spPr/>
      <dgm:t>
        <a:bodyPr/>
        <a:lstStyle/>
        <a:p>
          <a:endParaRPr lang="en-US"/>
        </a:p>
      </dgm:t>
    </dgm:pt>
    <dgm:pt modelId="{495D173E-766C-7B4F-BCA5-60092C18000E}" type="sibTrans" cxnId="{D45965ED-D255-654F-B775-4E92D0C8EA4C}">
      <dgm:prSet/>
      <dgm:spPr/>
      <dgm:t>
        <a:bodyPr/>
        <a:lstStyle/>
        <a:p>
          <a:endParaRPr lang="en-US"/>
        </a:p>
      </dgm:t>
    </dgm:pt>
    <dgm:pt modelId="{640E51A5-A084-894D-B04B-FD13ABA26CD5}">
      <dgm:prSet custT="1"/>
      <dgm:spPr/>
      <dgm:t>
        <a:bodyPr/>
        <a:lstStyle/>
        <a:p>
          <a:r>
            <a:rPr lang="en-US" sz="1800" dirty="0" smtClean="0"/>
            <a:t>Understanding</a:t>
          </a:r>
          <a:endParaRPr lang="en-US" sz="1800" dirty="0"/>
        </a:p>
      </dgm:t>
    </dgm:pt>
    <dgm:pt modelId="{C6B0DF87-ABAC-D14E-8E3E-16ECE58D31C1}" type="parTrans" cxnId="{BD405E8A-0BE9-1C44-AC60-403C18EB604C}">
      <dgm:prSet/>
      <dgm:spPr/>
      <dgm:t>
        <a:bodyPr/>
        <a:lstStyle/>
        <a:p>
          <a:endParaRPr lang="en-US"/>
        </a:p>
      </dgm:t>
    </dgm:pt>
    <dgm:pt modelId="{D03B8C10-11A6-0F48-87C9-311B19008C96}" type="sibTrans" cxnId="{BD405E8A-0BE9-1C44-AC60-403C18EB604C}">
      <dgm:prSet/>
      <dgm:spPr/>
      <dgm:t>
        <a:bodyPr/>
        <a:lstStyle/>
        <a:p>
          <a:endParaRPr lang="en-US"/>
        </a:p>
      </dgm:t>
    </dgm:pt>
    <dgm:pt modelId="{010C796D-6A6C-E544-B107-19643BB8E6CF}">
      <dgm:prSet custT="1"/>
      <dgm:spPr/>
      <dgm:t>
        <a:bodyPr/>
        <a:lstStyle/>
        <a:p>
          <a:r>
            <a:rPr lang="en-US" sz="1800" dirty="0" smtClean="0"/>
            <a:t>Applying</a:t>
          </a:r>
        </a:p>
      </dgm:t>
    </dgm:pt>
    <dgm:pt modelId="{ED87CCAB-AAA9-B540-9442-190AE2AE9CCF}" type="parTrans" cxnId="{C77D0CFE-4EC8-1543-BC2C-B6FBCCA9EB44}">
      <dgm:prSet/>
      <dgm:spPr/>
      <dgm:t>
        <a:bodyPr/>
        <a:lstStyle/>
        <a:p>
          <a:endParaRPr lang="en-US"/>
        </a:p>
      </dgm:t>
    </dgm:pt>
    <dgm:pt modelId="{5984B4D5-79BF-064A-83E7-017BA77589A7}" type="sibTrans" cxnId="{C77D0CFE-4EC8-1543-BC2C-B6FBCCA9EB44}">
      <dgm:prSet/>
      <dgm:spPr/>
      <dgm:t>
        <a:bodyPr/>
        <a:lstStyle/>
        <a:p>
          <a:endParaRPr lang="en-US"/>
        </a:p>
      </dgm:t>
    </dgm:pt>
    <dgm:pt modelId="{505B2512-0F46-5044-B37E-3462BABA27C9}">
      <dgm:prSet custT="1"/>
      <dgm:spPr/>
      <dgm:t>
        <a:bodyPr/>
        <a:lstStyle/>
        <a:p>
          <a:r>
            <a:rPr lang="en-US" sz="1800" dirty="0" smtClean="0"/>
            <a:t>Analyzing</a:t>
          </a:r>
          <a:endParaRPr lang="en-US" sz="1800" dirty="0"/>
        </a:p>
      </dgm:t>
    </dgm:pt>
    <dgm:pt modelId="{C412AD1B-AC49-F345-B72C-3BB3ACD95681}" type="parTrans" cxnId="{2758A424-D3D9-864E-A386-469AB9E41EB0}">
      <dgm:prSet/>
      <dgm:spPr/>
      <dgm:t>
        <a:bodyPr/>
        <a:lstStyle/>
        <a:p>
          <a:endParaRPr lang="en-US"/>
        </a:p>
      </dgm:t>
    </dgm:pt>
    <dgm:pt modelId="{905EEE3B-C378-D242-9A13-2385A8689DE7}" type="sibTrans" cxnId="{2758A424-D3D9-864E-A386-469AB9E41EB0}">
      <dgm:prSet/>
      <dgm:spPr/>
      <dgm:t>
        <a:bodyPr/>
        <a:lstStyle/>
        <a:p>
          <a:endParaRPr lang="en-US"/>
        </a:p>
      </dgm:t>
    </dgm:pt>
    <dgm:pt modelId="{9A41AE9E-5AA1-754F-815A-C71D814DF790}">
      <dgm:prSet custT="1"/>
      <dgm:spPr/>
      <dgm:t>
        <a:bodyPr/>
        <a:lstStyle/>
        <a:p>
          <a:r>
            <a:rPr lang="en-US" sz="1400" dirty="0" smtClean="0"/>
            <a:t>Comparing, organizing, deconstructing, attributing, outlining, finding, structuring, integrating,</a:t>
          </a:r>
          <a:r>
            <a:rPr lang="en-US" sz="1400" dirty="0" smtClean="0">
              <a:solidFill>
                <a:schemeClr val="tx2"/>
              </a:solidFill>
            </a:rPr>
            <a:t> mashing, linking, tagging, validating, reverse-engineering, cracking</a:t>
          </a:r>
          <a:endParaRPr lang="en-US" sz="1400" dirty="0"/>
        </a:p>
      </dgm:t>
    </dgm:pt>
    <dgm:pt modelId="{38E33418-71D7-2E4B-AE77-13776FA9839E}" type="parTrans" cxnId="{B8614A90-AF4F-8643-B858-4AD3B82CC668}">
      <dgm:prSet/>
      <dgm:spPr/>
      <dgm:t>
        <a:bodyPr/>
        <a:lstStyle/>
        <a:p>
          <a:endParaRPr lang="en-US"/>
        </a:p>
      </dgm:t>
    </dgm:pt>
    <dgm:pt modelId="{AF7977A6-FAD7-BF46-8615-7652569277C5}" type="sibTrans" cxnId="{B8614A90-AF4F-8643-B858-4AD3B82CC668}">
      <dgm:prSet/>
      <dgm:spPr/>
      <dgm:t>
        <a:bodyPr/>
        <a:lstStyle/>
        <a:p>
          <a:endParaRPr lang="en-US"/>
        </a:p>
      </dgm:t>
    </dgm:pt>
    <dgm:pt modelId="{2445CFB9-C04F-BE40-A06F-EA88C936158A}">
      <dgm:prSet custT="1"/>
      <dgm:spPr/>
      <dgm:t>
        <a:bodyPr/>
        <a:lstStyle/>
        <a:p>
          <a:r>
            <a:rPr lang="en-US" sz="1400" dirty="0" smtClean="0"/>
            <a:t>Implementing, carrying out, using, executing, </a:t>
          </a:r>
          <a:r>
            <a:rPr lang="en-US" sz="1400" dirty="0" smtClean="0">
              <a:solidFill>
                <a:srgbClr val="1F497D"/>
              </a:solidFill>
            </a:rPr>
            <a:t>running, loading, playing, operating, hacking, uploading, sharing, editing</a:t>
          </a:r>
          <a:r>
            <a:rPr lang="en-US" sz="1400" dirty="0" smtClean="0"/>
            <a:t> </a:t>
          </a:r>
        </a:p>
      </dgm:t>
    </dgm:pt>
    <dgm:pt modelId="{0486CE93-AECB-1B49-81DB-7ECF93BDCD70}" type="parTrans" cxnId="{05182F71-0F98-F24E-A1DC-A41647CCB92C}">
      <dgm:prSet/>
      <dgm:spPr/>
      <dgm:t>
        <a:bodyPr/>
        <a:lstStyle/>
        <a:p>
          <a:endParaRPr lang="en-US"/>
        </a:p>
      </dgm:t>
    </dgm:pt>
    <dgm:pt modelId="{AF38EA50-0F52-6248-AA72-7D5DBAFA552E}" type="sibTrans" cxnId="{05182F71-0F98-F24E-A1DC-A41647CCB92C}">
      <dgm:prSet/>
      <dgm:spPr/>
      <dgm:t>
        <a:bodyPr/>
        <a:lstStyle/>
        <a:p>
          <a:endParaRPr lang="en-US"/>
        </a:p>
      </dgm:t>
    </dgm:pt>
    <dgm:pt modelId="{959288BE-0893-3E49-8B59-94379955D015}">
      <dgm:prSet custT="1"/>
      <dgm:spPr/>
      <dgm:t>
        <a:bodyPr/>
        <a:lstStyle/>
        <a:p>
          <a:r>
            <a:rPr lang="en-US" sz="1400" dirty="0" smtClean="0"/>
            <a:t>Interpreting, summarizing, inferring, paraphrasing, classifying, comparing, explaining, exemplifying, </a:t>
          </a:r>
          <a:r>
            <a:rPr lang="en-US" sz="1400" dirty="0" smtClean="0">
              <a:solidFill>
                <a:srgbClr val="1F497D"/>
              </a:solidFill>
            </a:rPr>
            <a:t>advanced searching, Boolean searching, blog journaling, twittering, categorizing, commenting, annotating, subscribing </a:t>
          </a:r>
          <a:endParaRPr lang="en-US" sz="1400" dirty="0"/>
        </a:p>
      </dgm:t>
    </dgm:pt>
    <dgm:pt modelId="{0B241682-5AC8-E04D-B065-2B5CCD1ADDD1}" type="parTrans" cxnId="{E358B6D5-4221-2345-86CB-A9A7111A150B}">
      <dgm:prSet/>
      <dgm:spPr/>
      <dgm:t>
        <a:bodyPr/>
        <a:lstStyle/>
        <a:p>
          <a:endParaRPr lang="en-US"/>
        </a:p>
      </dgm:t>
    </dgm:pt>
    <dgm:pt modelId="{30BB22D3-012D-3A44-BD37-122238B7169D}" type="sibTrans" cxnId="{E358B6D5-4221-2345-86CB-A9A7111A150B}">
      <dgm:prSet/>
      <dgm:spPr/>
      <dgm:t>
        <a:bodyPr/>
        <a:lstStyle/>
        <a:p>
          <a:endParaRPr lang="en-US"/>
        </a:p>
      </dgm:t>
    </dgm:pt>
    <dgm:pt modelId="{B623CA31-1F3A-9649-B3F1-1E0BEB1A0E05}">
      <dgm:prSet custT="1"/>
      <dgm:spPr/>
      <dgm:t>
        <a:bodyPr/>
        <a:lstStyle/>
        <a:p>
          <a:r>
            <a:rPr lang="en-US" sz="1400" dirty="0" smtClean="0"/>
            <a:t>Recognizing, listing, describing, identifying, retrieving, naming, locating, finding, </a:t>
          </a:r>
          <a:r>
            <a:rPr lang="en-US" sz="1400" dirty="0" smtClean="0">
              <a:solidFill>
                <a:srgbClr val="1F497D"/>
              </a:solidFill>
            </a:rPr>
            <a:t>bullet pointing, highlighting, bookmarking, social networking, social bookmarking, favoriting/local bookmarking, searching, googling</a:t>
          </a:r>
          <a:endParaRPr lang="en-US" sz="1400" dirty="0"/>
        </a:p>
      </dgm:t>
    </dgm:pt>
    <dgm:pt modelId="{2A4AF685-2F5B-AE40-B938-D5DD9803CBD7}" type="parTrans" cxnId="{A7BBBF52-9DAB-4F45-B0D5-B500292444E4}">
      <dgm:prSet/>
      <dgm:spPr/>
      <dgm:t>
        <a:bodyPr/>
        <a:lstStyle/>
        <a:p>
          <a:endParaRPr lang="en-US"/>
        </a:p>
      </dgm:t>
    </dgm:pt>
    <dgm:pt modelId="{30C92EC2-887C-2E46-8A3E-303EC4CF2DC0}" type="sibTrans" cxnId="{A7BBBF52-9DAB-4F45-B0D5-B500292444E4}">
      <dgm:prSet/>
      <dgm:spPr/>
      <dgm:t>
        <a:bodyPr/>
        <a:lstStyle/>
        <a:p>
          <a:endParaRPr lang="en-US"/>
        </a:p>
      </dgm:t>
    </dgm:pt>
    <dgm:pt modelId="{D7459732-1004-8F41-9AB7-0D53DFC0D965}" type="pres">
      <dgm:prSet presAssocID="{1239F5B0-BD38-DD46-AD0D-3707C6BE3E6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6D1CAF3-11F0-6141-9784-84C1CBBE59F5}" type="pres">
      <dgm:prSet presAssocID="{1239F5B0-BD38-DD46-AD0D-3707C6BE3E6C}" presName="hierFlow" presStyleCnt="0"/>
      <dgm:spPr/>
    </dgm:pt>
    <dgm:pt modelId="{DE837413-C528-874C-99D6-BAB0796AD72E}" type="pres">
      <dgm:prSet presAssocID="{1239F5B0-BD38-DD46-AD0D-3707C6BE3E6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B37B6EEC-A8C4-004A-BC21-8BD2C518FB68}" type="pres">
      <dgm:prSet presAssocID="{AF5D60FD-F733-7F4C-95D1-D40B35DD9254}" presName="Name17" presStyleCnt="0"/>
      <dgm:spPr/>
    </dgm:pt>
    <dgm:pt modelId="{92A9D926-D8AD-4C44-96A1-168852DF5E00}" type="pres">
      <dgm:prSet presAssocID="{AF5D60FD-F733-7F4C-95D1-D40B35DD9254}" presName="level1Shape" presStyleLbl="node0" presStyleIdx="0" presStyleCnt="1" custScaleX="65329" custScaleY="141316" custLinFactNeighborX="3747" custLinFactNeighborY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1F8610-EE87-E24C-918C-157651C0FA12}" type="pres">
      <dgm:prSet presAssocID="{AF5D60FD-F733-7F4C-95D1-D40B35DD9254}" presName="hierChild2" presStyleCnt="0"/>
      <dgm:spPr/>
    </dgm:pt>
    <dgm:pt modelId="{C357BFFF-7A25-E14E-AB30-9D345E3EC2D4}" type="pres">
      <dgm:prSet presAssocID="{9D08A13D-1D66-3E42-80CD-A3947118F839}" presName="Name25" presStyleLbl="parChTrans1D2" presStyleIdx="0" presStyleCnt="6"/>
      <dgm:spPr/>
      <dgm:t>
        <a:bodyPr/>
        <a:lstStyle/>
        <a:p>
          <a:endParaRPr lang="en-US"/>
        </a:p>
      </dgm:t>
    </dgm:pt>
    <dgm:pt modelId="{394E81F1-5A14-9A4C-84D5-238973A53E8A}" type="pres">
      <dgm:prSet presAssocID="{9D08A13D-1D66-3E42-80CD-A3947118F839}" presName="connTx" presStyleLbl="parChTrans1D2" presStyleIdx="0" presStyleCnt="6"/>
      <dgm:spPr/>
      <dgm:t>
        <a:bodyPr/>
        <a:lstStyle/>
        <a:p>
          <a:endParaRPr lang="en-US"/>
        </a:p>
      </dgm:t>
    </dgm:pt>
    <dgm:pt modelId="{15232A20-6767-8347-8C57-518AEE5DF019}" type="pres">
      <dgm:prSet presAssocID="{5DA1638C-BE79-124A-A159-375AED5A3231}" presName="Name30" presStyleCnt="0"/>
      <dgm:spPr/>
    </dgm:pt>
    <dgm:pt modelId="{E0936C64-68FC-DB4F-9AAD-B0F9DD2A6537}" type="pres">
      <dgm:prSet presAssocID="{5DA1638C-BE79-124A-A159-375AED5A3231}" presName="level2Shape" presStyleLbl="node2" presStyleIdx="0" presStyleCnt="6"/>
      <dgm:spPr/>
      <dgm:t>
        <a:bodyPr/>
        <a:lstStyle/>
        <a:p>
          <a:endParaRPr lang="en-US"/>
        </a:p>
      </dgm:t>
    </dgm:pt>
    <dgm:pt modelId="{6ABED429-49BE-F343-9A89-4A5D0E081BA4}" type="pres">
      <dgm:prSet presAssocID="{5DA1638C-BE79-124A-A159-375AED5A3231}" presName="hierChild3" presStyleCnt="0"/>
      <dgm:spPr/>
    </dgm:pt>
    <dgm:pt modelId="{BD7DA1D8-12F9-F543-B73E-8D49A32A2402}" type="pres">
      <dgm:prSet presAssocID="{A4E69749-6CE8-9F4B-9151-71C5B48CA67A}" presName="Name25" presStyleLbl="parChTrans1D3" presStyleIdx="0" presStyleCnt="6"/>
      <dgm:spPr/>
      <dgm:t>
        <a:bodyPr/>
        <a:lstStyle/>
        <a:p>
          <a:endParaRPr lang="en-US"/>
        </a:p>
      </dgm:t>
    </dgm:pt>
    <dgm:pt modelId="{CE629BDB-5DFD-3444-A164-60A1C803E2AA}" type="pres">
      <dgm:prSet presAssocID="{A4E69749-6CE8-9F4B-9151-71C5B48CA67A}" presName="connTx" presStyleLbl="parChTrans1D3" presStyleIdx="0" presStyleCnt="6"/>
      <dgm:spPr/>
      <dgm:t>
        <a:bodyPr/>
        <a:lstStyle/>
        <a:p>
          <a:endParaRPr lang="en-US"/>
        </a:p>
      </dgm:t>
    </dgm:pt>
    <dgm:pt modelId="{CEE5EE71-4508-8041-9952-9038F35FD03A}" type="pres">
      <dgm:prSet presAssocID="{F0792918-4FCE-6D4C-9B9B-01AB29E4F03D}" presName="Name30" presStyleCnt="0"/>
      <dgm:spPr/>
    </dgm:pt>
    <dgm:pt modelId="{CF8648B3-EBA5-8542-B12F-1C7B6B82B7D3}" type="pres">
      <dgm:prSet presAssocID="{F0792918-4FCE-6D4C-9B9B-01AB29E4F03D}" presName="level2Shape" presStyleLbl="node3" presStyleIdx="0" presStyleCnt="6" custScaleX="260250"/>
      <dgm:spPr/>
      <dgm:t>
        <a:bodyPr/>
        <a:lstStyle/>
        <a:p>
          <a:endParaRPr lang="en-US"/>
        </a:p>
      </dgm:t>
    </dgm:pt>
    <dgm:pt modelId="{C22C97AA-86CE-4747-843E-A19C339A7FAE}" type="pres">
      <dgm:prSet presAssocID="{F0792918-4FCE-6D4C-9B9B-01AB29E4F03D}" presName="hierChild3" presStyleCnt="0"/>
      <dgm:spPr/>
    </dgm:pt>
    <dgm:pt modelId="{0915DFAF-117E-D343-B17C-25FFBFC0CF78}" type="pres">
      <dgm:prSet presAssocID="{91AB01EC-44DE-0D44-9198-1EB2670D93B8}" presName="Name25" presStyleLbl="parChTrans1D2" presStyleIdx="1" presStyleCnt="6"/>
      <dgm:spPr/>
      <dgm:t>
        <a:bodyPr/>
        <a:lstStyle/>
        <a:p>
          <a:endParaRPr lang="en-US"/>
        </a:p>
      </dgm:t>
    </dgm:pt>
    <dgm:pt modelId="{ABDAB3AA-53C3-0443-B224-FFA9B27DB6D4}" type="pres">
      <dgm:prSet presAssocID="{91AB01EC-44DE-0D44-9198-1EB2670D93B8}" presName="connTx" presStyleLbl="parChTrans1D2" presStyleIdx="1" presStyleCnt="6"/>
      <dgm:spPr/>
      <dgm:t>
        <a:bodyPr/>
        <a:lstStyle/>
        <a:p>
          <a:endParaRPr lang="en-US"/>
        </a:p>
      </dgm:t>
    </dgm:pt>
    <dgm:pt modelId="{44F92FE8-5F9D-514A-B93F-E823AED19A6F}" type="pres">
      <dgm:prSet presAssocID="{805D6363-F268-5949-89FF-411FE74A9901}" presName="Name30" presStyleCnt="0"/>
      <dgm:spPr/>
    </dgm:pt>
    <dgm:pt modelId="{A3E57FA1-515C-114D-9117-279D3FC88D6F}" type="pres">
      <dgm:prSet presAssocID="{805D6363-F268-5949-89FF-411FE74A9901}" presName="level2Shape" presStyleLbl="node2" presStyleIdx="1" presStyleCnt="6"/>
      <dgm:spPr/>
      <dgm:t>
        <a:bodyPr/>
        <a:lstStyle/>
        <a:p>
          <a:endParaRPr lang="en-US"/>
        </a:p>
      </dgm:t>
    </dgm:pt>
    <dgm:pt modelId="{525B603F-EBC7-B64F-9C02-DF36510CB380}" type="pres">
      <dgm:prSet presAssocID="{805D6363-F268-5949-89FF-411FE74A9901}" presName="hierChild3" presStyleCnt="0"/>
      <dgm:spPr/>
    </dgm:pt>
    <dgm:pt modelId="{55B1F26C-7FCB-0E41-AF45-0C7993FE76E9}" type="pres">
      <dgm:prSet presAssocID="{6943E26A-823E-9E47-A181-F171BC4E1E33}" presName="Name25" presStyleLbl="parChTrans1D3" presStyleIdx="1" presStyleCnt="6"/>
      <dgm:spPr/>
      <dgm:t>
        <a:bodyPr/>
        <a:lstStyle/>
        <a:p>
          <a:endParaRPr lang="en-US"/>
        </a:p>
      </dgm:t>
    </dgm:pt>
    <dgm:pt modelId="{32BA488B-B9B6-D241-B47C-9343CC0C4EFE}" type="pres">
      <dgm:prSet presAssocID="{6943E26A-823E-9E47-A181-F171BC4E1E33}" presName="connTx" presStyleLbl="parChTrans1D3" presStyleIdx="1" presStyleCnt="6"/>
      <dgm:spPr/>
      <dgm:t>
        <a:bodyPr/>
        <a:lstStyle/>
        <a:p>
          <a:endParaRPr lang="en-US"/>
        </a:p>
      </dgm:t>
    </dgm:pt>
    <dgm:pt modelId="{73FEA665-2E45-B549-9F5D-616B98BC6F49}" type="pres">
      <dgm:prSet presAssocID="{F1583AC5-D18F-1649-A403-FA02D673FAC6}" presName="Name30" presStyleCnt="0"/>
      <dgm:spPr/>
    </dgm:pt>
    <dgm:pt modelId="{4E87A558-F587-FB46-B1AD-565CEDCFA12D}" type="pres">
      <dgm:prSet presAssocID="{F1583AC5-D18F-1649-A403-FA02D673FAC6}" presName="level2Shape" presStyleLbl="node3" presStyleIdx="1" presStyleCnt="6" custScaleX="259941" custScaleY="123893"/>
      <dgm:spPr/>
      <dgm:t>
        <a:bodyPr/>
        <a:lstStyle/>
        <a:p>
          <a:endParaRPr lang="en-US"/>
        </a:p>
      </dgm:t>
    </dgm:pt>
    <dgm:pt modelId="{FDF945D7-95EE-2340-8F3C-FC64BC5612C6}" type="pres">
      <dgm:prSet presAssocID="{F1583AC5-D18F-1649-A403-FA02D673FAC6}" presName="hierChild3" presStyleCnt="0"/>
      <dgm:spPr/>
    </dgm:pt>
    <dgm:pt modelId="{B1500878-1704-3E42-8C29-A4910F4448EE}" type="pres">
      <dgm:prSet presAssocID="{C412AD1B-AC49-F345-B72C-3BB3ACD95681}" presName="Name25" presStyleLbl="parChTrans1D2" presStyleIdx="2" presStyleCnt="6"/>
      <dgm:spPr/>
      <dgm:t>
        <a:bodyPr/>
        <a:lstStyle/>
        <a:p>
          <a:endParaRPr lang="en-US"/>
        </a:p>
      </dgm:t>
    </dgm:pt>
    <dgm:pt modelId="{D43495B6-2944-5745-8185-F056F3A67C97}" type="pres">
      <dgm:prSet presAssocID="{C412AD1B-AC49-F345-B72C-3BB3ACD95681}" presName="connTx" presStyleLbl="parChTrans1D2" presStyleIdx="2" presStyleCnt="6"/>
      <dgm:spPr/>
      <dgm:t>
        <a:bodyPr/>
        <a:lstStyle/>
        <a:p>
          <a:endParaRPr lang="en-US"/>
        </a:p>
      </dgm:t>
    </dgm:pt>
    <dgm:pt modelId="{7105A885-71DE-3448-8402-C27A157EE426}" type="pres">
      <dgm:prSet presAssocID="{505B2512-0F46-5044-B37E-3462BABA27C9}" presName="Name30" presStyleCnt="0"/>
      <dgm:spPr/>
    </dgm:pt>
    <dgm:pt modelId="{0BA871C3-0F97-D54A-BD9B-EBFE7AE2FF05}" type="pres">
      <dgm:prSet presAssocID="{505B2512-0F46-5044-B37E-3462BABA27C9}" presName="level2Shape" presStyleLbl="node2" presStyleIdx="2" presStyleCnt="6"/>
      <dgm:spPr/>
      <dgm:t>
        <a:bodyPr/>
        <a:lstStyle/>
        <a:p>
          <a:endParaRPr lang="en-US"/>
        </a:p>
      </dgm:t>
    </dgm:pt>
    <dgm:pt modelId="{68A3BA5D-11E9-B14E-8E1B-EEF032FC642F}" type="pres">
      <dgm:prSet presAssocID="{505B2512-0F46-5044-B37E-3462BABA27C9}" presName="hierChild3" presStyleCnt="0"/>
      <dgm:spPr/>
    </dgm:pt>
    <dgm:pt modelId="{77411DFD-CF4F-F447-B84C-A6F48ED9C073}" type="pres">
      <dgm:prSet presAssocID="{38E33418-71D7-2E4B-AE77-13776FA9839E}" presName="Name25" presStyleLbl="parChTrans1D3" presStyleIdx="2" presStyleCnt="6"/>
      <dgm:spPr/>
      <dgm:t>
        <a:bodyPr/>
        <a:lstStyle/>
        <a:p>
          <a:endParaRPr lang="en-US"/>
        </a:p>
      </dgm:t>
    </dgm:pt>
    <dgm:pt modelId="{C10090D9-1E7D-5E4E-B735-5EC67398C4EC}" type="pres">
      <dgm:prSet presAssocID="{38E33418-71D7-2E4B-AE77-13776FA9839E}" presName="connTx" presStyleLbl="parChTrans1D3" presStyleIdx="2" presStyleCnt="6"/>
      <dgm:spPr/>
      <dgm:t>
        <a:bodyPr/>
        <a:lstStyle/>
        <a:p>
          <a:endParaRPr lang="en-US"/>
        </a:p>
      </dgm:t>
    </dgm:pt>
    <dgm:pt modelId="{E4462AEC-EC53-1E49-B1BC-4C2F19E6E0B1}" type="pres">
      <dgm:prSet presAssocID="{9A41AE9E-5AA1-754F-815A-C71D814DF790}" presName="Name30" presStyleCnt="0"/>
      <dgm:spPr/>
    </dgm:pt>
    <dgm:pt modelId="{6DF8A304-1C76-014A-95C9-15C65E3F52D0}" type="pres">
      <dgm:prSet presAssocID="{9A41AE9E-5AA1-754F-815A-C71D814DF790}" presName="level2Shape" presStyleLbl="node3" presStyleIdx="2" presStyleCnt="6" custScaleX="261820"/>
      <dgm:spPr/>
      <dgm:t>
        <a:bodyPr/>
        <a:lstStyle/>
        <a:p>
          <a:endParaRPr lang="en-US"/>
        </a:p>
      </dgm:t>
    </dgm:pt>
    <dgm:pt modelId="{43DE5E4A-FD9A-B840-BC39-95738B1A1B3B}" type="pres">
      <dgm:prSet presAssocID="{9A41AE9E-5AA1-754F-815A-C71D814DF790}" presName="hierChild3" presStyleCnt="0"/>
      <dgm:spPr/>
    </dgm:pt>
    <dgm:pt modelId="{3BA192CF-EF1A-A348-BA5F-1117E538A76F}" type="pres">
      <dgm:prSet presAssocID="{ED87CCAB-AAA9-B540-9442-190AE2AE9CCF}" presName="Name25" presStyleLbl="parChTrans1D2" presStyleIdx="3" presStyleCnt="6"/>
      <dgm:spPr/>
      <dgm:t>
        <a:bodyPr/>
        <a:lstStyle/>
        <a:p>
          <a:endParaRPr lang="en-US"/>
        </a:p>
      </dgm:t>
    </dgm:pt>
    <dgm:pt modelId="{EACF1F27-D441-F340-A754-620FAADA3753}" type="pres">
      <dgm:prSet presAssocID="{ED87CCAB-AAA9-B540-9442-190AE2AE9CCF}" presName="connTx" presStyleLbl="parChTrans1D2" presStyleIdx="3" presStyleCnt="6"/>
      <dgm:spPr/>
      <dgm:t>
        <a:bodyPr/>
        <a:lstStyle/>
        <a:p>
          <a:endParaRPr lang="en-US"/>
        </a:p>
      </dgm:t>
    </dgm:pt>
    <dgm:pt modelId="{7C4A4D60-4CD9-0A45-B58C-D0A28A4ACAB8}" type="pres">
      <dgm:prSet presAssocID="{010C796D-6A6C-E544-B107-19643BB8E6CF}" presName="Name30" presStyleCnt="0"/>
      <dgm:spPr/>
    </dgm:pt>
    <dgm:pt modelId="{328939AC-347D-324E-B450-55E2C181AA1B}" type="pres">
      <dgm:prSet presAssocID="{010C796D-6A6C-E544-B107-19643BB8E6CF}" presName="level2Shape" presStyleLbl="node2" presStyleIdx="3" presStyleCnt="6"/>
      <dgm:spPr/>
      <dgm:t>
        <a:bodyPr/>
        <a:lstStyle/>
        <a:p>
          <a:endParaRPr lang="en-US"/>
        </a:p>
      </dgm:t>
    </dgm:pt>
    <dgm:pt modelId="{1F697847-6BC6-AB4A-B927-F202AD65EDCE}" type="pres">
      <dgm:prSet presAssocID="{010C796D-6A6C-E544-B107-19643BB8E6CF}" presName="hierChild3" presStyleCnt="0"/>
      <dgm:spPr/>
    </dgm:pt>
    <dgm:pt modelId="{349430E2-98FB-2D46-8E4C-3ECC667C3FFA}" type="pres">
      <dgm:prSet presAssocID="{0486CE93-AECB-1B49-81DB-7ECF93BDCD70}" presName="Name25" presStyleLbl="parChTrans1D3" presStyleIdx="3" presStyleCnt="6"/>
      <dgm:spPr/>
      <dgm:t>
        <a:bodyPr/>
        <a:lstStyle/>
        <a:p>
          <a:endParaRPr lang="en-US"/>
        </a:p>
      </dgm:t>
    </dgm:pt>
    <dgm:pt modelId="{9CD3E245-A272-8649-9274-04D0F45CF112}" type="pres">
      <dgm:prSet presAssocID="{0486CE93-AECB-1B49-81DB-7ECF93BDCD70}" presName="connTx" presStyleLbl="parChTrans1D3" presStyleIdx="3" presStyleCnt="6"/>
      <dgm:spPr/>
      <dgm:t>
        <a:bodyPr/>
        <a:lstStyle/>
        <a:p>
          <a:endParaRPr lang="en-US"/>
        </a:p>
      </dgm:t>
    </dgm:pt>
    <dgm:pt modelId="{E9E5ABCC-9CF6-934F-B92A-25D3B671DA46}" type="pres">
      <dgm:prSet presAssocID="{2445CFB9-C04F-BE40-A06F-EA88C936158A}" presName="Name30" presStyleCnt="0"/>
      <dgm:spPr/>
    </dgm:pt>
    <dgm:pt modelId="{902AA636-AAF9-3D44-A5CA-467D83A5DF69}" type="pres">
      <dgm:prSet presAssocID="{2445CFB9-C04F-BE40-A06F-EA88C936158A}" presName="level2Shape" presStyleLbl="node3" presStyleIdx="3" presStyleCnt="6" custScaleX="261408"/>
      <dgm:spPr/>
      <dgm:t>
        <a:bodyPr/>
        <a:lstStyle/>
        <a:p>
          <a:endParaRPr lang="en-US"/>
        </a:p>
      </dgm:t>
    </dgm:pt>
    <dgm:pt modelId="{8F7EF161-02D4-3C48-8973-957477AAB376}" type="pres">
      <dgm:prSet presAssocID="{2445CFB9-C04F-BE40-A06F-EA88C936158A}" presName="hierChild3" presStyleCnt="0"/>
      <dgm:spPr/>
    </dgm:pt>
    <dgm:pt modelId="{DF604E5D-B14C-9D46-89AB-2388B785FDCF}" type="pres">
      <dgm:prSet presAssocID="{C6B0DF87-ABAC-D14E-8E3E-16ECE58D31C1}" presName="Name25" presStyleLbl="parChTrans1D2" presStyleIdx="4" presStyleCnt="6"/>
      <dgm:spPr/>
      <dgm:t>
        <a:bodyPr/>
        <a:lstStyle/>
        <a:p>
          <a:endParaRPr lang="en-US"/>
        </a:p>
      </dgm:t>
    </dgm:pt>
    <dgm:pt modelId="{C9DAD0B9-6CAF-9D41-9908-CB407BF5C614}" type="pres">
      <dgm:prSet presAssocID="{C6B0DF87-ABAC-D14E-8E3E-16ECE58D31C1}" presName="connTx" presStyleLbl="parChTrans1D2" presStyleIdx="4" presStyleCnt="6"/>
      <dgm:spPr/>
      <dgm:t>
        <a:bodyPr/>
        <a:lstStyle/>
        <a:p>
          <a:endParaRPr lang="en-US"/>
        </a:p>
      </dgm:t>
    </dgm:pt>
    <dgm:pt modelId="{BA25682E-3DC1-2448-9EE2-1F89B67CBAC7}" type="pres">
      <dgm:prSet presAssocID="{640E51A5-A084-894D-B04B-FD13ABA26CD5}" presName="Name30" presStyleCnt="0"/>
      <dgm:spPr/>
    </dgm:pt>
    <dgm:pt modelId="{4D309A2E-5601-6A47-8B04-626BB5E9A67D}" type="pres">
      <dgm:prSet presAssocID="{640E51A5-A084-894D-B04B-FD13ABA26CD5}" presName="level2Shape" presStyleLbl="node2" presStyleIdx="4" presStyleCnt="6"/>
      <dgm:spPr/>
      <dgm:t>
        <a:bodyPr/>
        <a:lstStyle/>
        <a:p>
          <a:endParaRPr lang="en-US"/>
        </a:p>
      </dgm:t>
    </dgm:pt>
    <dgm:pt modelId="{DC5677CF-9EED-3245-891F-F47A5CE2C536}" type="pres">
      <dgm:prSet presAssocID="{640E51A5-A084-894D-B04B-FD13ABA26CD5}" presName="hierChild3" presStyleCnt="0"/>
      <dgm:spPr/>
    </dgm:pt>
    <dgm:pt modelId="{DC88264B-CF61-1748-A01E-5DF58914EF16}" type="pres">
      <dgm:prSet presAssocID="{0B241682-5AC8-E04D-B065-2B5CCD1ADDD1}" presName="Name25" presStyleLbl="parChTrans1D3" presStyleIdx="4" presStyleCnt="6"/>
      <dgm:spPr/>
      <dgm:t>
        <a:bodyPr/>
        <a:lstStyle/>
        <a:p>
          <a:endParaRPr lang="en-US"/>
        </a:p>
      </dgm:t>
    </dgm:pt>
    <dgm:pt modelId="{D53B25A6-3BEF-5046-80F6-425E0FF046AC}" type="pres">
      <dgm:prSet presAssocID="{0B241682-5AC8-E04D-B065-2B5CCD1ADDD1}" presName="connTx" presStyleLbl="parChTrans1D3" presStyleIdx="4" presStyleCnt="6"/>
      <dgm:spPr/>
      <dgm:t>
        <a:bodyPr/>
        <a:lstStyle/>
        <a:p>
          <a:endParaRPr lang="en-US"/>
        </a:p>
      </dgm:t>
    </dgm:pt>
    <dgm:pt modelId="{8F898DB8-4202-C54B-8BAF-C767E6E450DC}" type="pres">
      <dgm:prSet presAssocID="{959288BE-0893-3E49-8B59-94379955D015}" presName="Name30" presStyleCnt="0"/>
      <dgm:spPr/>
    </dgm:pt>
    <dgm:pt modelId="{5F9528BC-EC5A-8740-BA46-242EF12A5F96}" type="pres">
      <dgm:prSet presAssocID="{959288BE-0893-3E49-8B59-94379955D015}" presName="level2Shape" presStyleLbl="node3" presStyleIdx="4" presStyleCnt="6" custScaleX="261697"/>
      <dgm:spPr/>
      <dgm:t>
        <a:bodyPr/>
        <a:lstStyle/>
        <a:p>
          <a:endParaRPr lang="en-US"/>
        </a:p>
      </dgm:t>
    </dgm:pt>
    <dgm:pt modelId="{B54C9719-A684-D344-97BA-94DB5C22BC1D}" type="pres">
      <dgm:prSet presAssocID="{959288BE-0893-3E49-8B59-94379955D015}" presName="hierChild3" presStyleCnt="0"/>
      <dgm:spPr/>
    </dgm:pt>
    <dgm:pt modelId="{C4C7468F-9A84-BE40-8E68-831CBA1655FC}" type="pres">
      <dgm:prSet presAssocID="{42D14862-473D-1E45-82DA-EC6B78A83AAE}" presName="Name25" presStyleLbl="parChTrans1D2" presStyleIdx="5" presStyleCnt="6"/>
      <dgm:spPr/>
      <dgm:t>
        <a:bodyPr/>
        <a:lstStyle/>
        <a:p>
          <a:endParaRPr lang="en-US"/>
        </a:p>
      </dgm:t>
    </dgm:pt>
    <dgm:pt modelId="{E8516E7B-5F52-3749-884F-3A236EA64AED}" type="pres">
      <dgm:prSet presAssocID="{42D14862-473D-1E45-82DA-EC6B78A83AAE}" presName="connTx" presStyleLbl="parChTrans1D2" presStyleIdx="5" presStyleCnt="6"/>
      <dgm:spPr/>
      <dgm:t>
        <a:bodyPr/>
        <a:lstStyle/>
        <a:p>
          <a:endParaRPr lang="en-US"/>
        </a:p>
      </dgm:t>
    </dgm:pt>
    <dgm:pt modelId="{51E8BFCF-7861-AA47-8AFE-EEE062668AC7}" type="pres">
      <dgm:prSet presAssocID="{7670A493-E8AC-164C-8A10-5522BCEDD5DE}" presName="Name30" presStyleCnt="0"/>
      <dgm:spPr/>
    </dgm:pt>
    <dgm:pt modelId="{C1C716C3-B4E1-3D48-8BED-B6D63D9DE884}" type="pres">
      <dgm:prSet presAssocID="{7670A493-E8AC-164C-8A10-5522BCEDD5DE}" presName="level2Shape" presStyleLbl="node2" presStyleIdx="5" presStyleCnt="6"/>
      <dgm:spPr/>
      <dgm:t>
        <a:bodyPr/>
        <a:lstStyle/>
        <a:p>
          <a:endParaRPr lang="en-US"/>
        </a:p>
      </dgm:t>
    </dgm:pt>
    <dgm:pt modelId="{6AC593D8-4187-4D49-880C-2A51AB1E2001}" type="pres">
      <dgm:prSet presAssocID="{7670A493-E8AC-164C-8A10-5522BCEDD5DE}" presName="hierChild3" presStyleCnt="0"/>
      <dgm:spPr/>
    </dgm:pt>
    <dgm:pt modelId="{69195989-636A-9441-915B-22EADA77575D}" type="pres">
      <dgm:prSet presAssocID="{2A4AF685-2F5B-AE40-B938-D5DD9803CBD7}" presName="Name25" presStyleLbl="parChTrans1D3" presStyleIdx="5" presStyleCnt="6"/>
      <dgm:spPr/>
      <dgm:t>
        <a:bodyPr/>
        <a:lstStyle/>
        <a:p>
          <a:endParaRPr lang="en-US"/>
        </a:p>
      </dgm:t>
    </dgm:pt>
    <dgm:pt modelId="{103807A8-8A70-4148-8C39-E0A7D8C9A5F8}" type="pres">
      <dgm:prSet presAssocID="{2A4AF685-2F5B-AE40-B938-D5DD9803CBD7}" presName="connTx" presStyleLbl="parChTrans1D3" presStyleIdx="5" presStyleCnt="6"/>
      <dgm:spPr/>
      <dgm:t>
        <a:bodyPr/>
        <a:lstStyle/>
        <a:p>
          <a:endParaRPr lang="en-US"/>
        </a:p>
      </dgm:t>
    </dgm:pt>
    <dgm:pt modelId="{EC90C8F9-7662-6540-8FC9-4A20D08E829B}" type="pres">
      <dgm:prSet presAssocID="{B623CA31-1F3A-9649-B3F1-1E0BEB1A0E05}" presName="Name30" presStyleCnt="0"/>
      <dgm:spPr/>
    </dgm:pt>
    <dgm:pt modelId="{89AF4FC1-9DF8-4947-952C-A30924A9EFDD}" type="pres">
      <dgm:prSet presAssocID="{B623CA31-1F3A-9649-B3F1-1E0BEB1A0E05}" presName="level2Shape" presStyleLbl="node3" presStyleIdx="5" presStyleCnt="6" custScaleX="260738" custScaleY="129459"/>
      <dgm:spPr/>
      <dgm:t>
        <a:bodyPr/>
        <a:lstStyle/>
        <a:p>
          <a:endParaRPr lang="en-US"/>
        </a:p>
      </dgm:t>
    </dgm:pt>
    <dgm:pt modelId="{2B57F6B5-19C3-6C43-92E8-5C60045254F6}" type="pres">
      <dgm:prSet presAssocID="{B623CA31-1F3A-9649-B3F1-1E0BEB1A0E05}" presName="hierChild3" presStyleCnt="0"/>
      <dgm:spPr/>
    </dgm:pt>
    <dgm:pt modelId="{35447D4A-BE30-5C4C-95F5-2994DEB455CD}" type="pres">
      <dgm:prSet presAssocID="{1239F5B0-BD38-DD46-AD0D-3707C6BE3E6C}" presName="bgShapesFlow" presStyleCnt="0"/>
      <dgm:spPr/>
    </dgm:pt>
  </dgm:ptLst>
  <dgm:cxnLst>
    <dgm:cxn modelId="{BD405E8A-0BE9-1C44-AC60-403C18EB604C}" srcId="{AF5D60FD-F733-7F4C-95D1-D40B35DD9254}" destId="{640E51A5-A084-894D-B04B-FD13ABA26CD5}" srcOrd="4" destOrd="0" parTransId="{C6B0DF87-ABAC-D14E-8E3E-16ECE58D31C1}" sibTransId="{D03B8C10-11A6-0F48-87C9-311B19008C96}"/>
    <dgm:cxn modelId="{CE5BB49B-B004-2144-A675-76ED2DF71F5B}" srcId="{1239F5B0-BD38-DD46-AD0D-3707C6BE3E6C}" destId="{AF5D60FD-F733-7F4C-95D1-D40B35DD9254}" srcOrd="0" destOrd="0" parTransId="{DEBAD399-1028-2242-862C-D9616F6976C3}" sibTransId="{6643FDDB-1705-2A4D-BB35-124C01D27B26}"/>
    <dgm:cxn modelId="{09C8217F-B00E-BE4E-8DE8-1646889E09AE}" type="presOf" srcId="{010C796D-6A6C-E544-B107-19643BB8E6CF}" destId="{328939AC-347D-324E-B450-55E2C181AA1B}" srcOrd="0" destOrd="0" presId="urn:microsoft.com/office/officeart/2005/8/layout/hierarchy5"/>
    <dgm:cxn modelId="{DE12E9A8-223B-6643-B790-B6702E363C56}" type="presOf" srcId="{805D6363-F268-5949-89FF-411FE74A9901}" destId="{A3E57FA1-515C-114D-9117-279D3FC88D6F}" srcOrd="0" destOrd="0" presId="urn:microsoft.com/office/officeart/2005/8/layout/hierarchy5"/>
    <dgm:cxn modelId="{DF7E0DDC-BEA7-F443-9211-20734899E4D9}" type="presOf" srcId="{42D14862-473D-1E45-82DA-EC6B78A83AAE}" destId="{C4C7468F-9A84-BE40-8E68-831CBA1655FC}" srcOrd="0" destOrd="0" presId="urn:microsoft.com/office/officeart/2005/8/layout/hierarchy5"/>
    <dgm:cxn modelId="{65A556B3-99E3-994D-9454-A64EEEC0DD1F}" type="presOf" srcId="{C412AD1B-AC49-F345-B72C-3BB3ACD95681}" destId="{D43495B6-2944-5745-8185-F056F3A67C97}" srcOrd="1" destOrd="0" presId="urn:microsoft.com/office/officeart/2005/8/layout/hierarchy5"/>
    <dgm:cxn modelId="{FC6E2610-F70B-D644-AAEF-ED6C6F18FCFE}" type="presOf" srcId="{0B241682-5AC8-E04D-B065-2B5CCD1ADDD1}" destId="{DC88264B-CF61-1748-A01E-5DF58914EF16}" srcOrd="0" destOrd="0" presId="urn:microsoft.com/office/officeart/2005/8/layout/hierarchy5"/>
    <dgm:cxn modelId="{B1DACA7A-D2BE-B342-B9A5-D57190E8F897}" type="presOf" srcId="{38E33418-71D7-2E4B-AE77-13776FA9839E}" destId="{77411DFD-CF4F-F447-B84C-A6F48ED9C073}" srcOrd="0" destOrd="0" presId="urn:microsoft.com/office/officeart/2005/8/layout/hierarchy5"/>
    <dgm:cxn modelId="{C9D94C83-DCDC-E24D-9DE9-D0BF76F48C32}" type="presOf" srcId="{C6B0DF87-ABAC-D14E-8E3E-16ECE58D31C1}" destId="{DF604E5D-B14C-9D46-89AB-2388B785FDCF}" srcOrd="0" destOrd="0" presId="urn:microsoft.com/office/officeart/2005/8/layout/hierarchy5"/>
    <dgm:cxn modelId="{7851060D-0701-7E4B-BF13-289853A73E73}" srcId="{AF5D60FD-F733-7F4C-95D1-D40B35DD9254}" destId="{805D6363-F268-5949-89FF-411FE74A9901}" srcOrd="1" destOrd="0" parTransId="{91AB01EC-44DE-0D44-9198-1EB2670D93B8}" sibTransId="{96DF7FED-B544-0641-9A00-1D99F3A4E38F}"/>
    <dgm:cxn modelId="{B8614A90-AF4F-8643-B858-4AD3B82CC668}" srcId="{505B2512-0F46-5044-B37E-3462BABA27C9}" destId="{9A41AE9E-5AA1-754F-815A-C71D814DF790}" srcOrd="0" destOrd="0" parTransId="{38E33418-71D7-2E4B-AE77-13776FA9839E}" sibTransId="{AF7977A6-FAD7-BF46-8615-7652569277C5}"/>
    <dgm:cxn modelId="{4F1E0010-E818-3546-9D6E-860770FCD0A6}" type="presOf" srcId="{1239F5B0-BD38-DD46-AD0D-3707C6BE3E6C}" destId="{D7459732-1004-8F41-9AB7-0D53DFC0D965}" srcOrd="0" destOrd="0" presId="urn:microsoft.com/office/officeart/2005/8/layout/hierarchy5"/>
    <dgm:cxn modelId="{05182F71-0F98-F24E-A1DC-A41647CCB92C}" srcId="{010C796D-6A6C-E544-B107-19643BB8E6CF}" destId="{2445CFB9-C04F-BE40-A06F-EA88C936158A}" srcOrd="0" destOrd="0" parTransId="{0486CE93-AECB-1B49-81DB-7ECF93BDCD70}" sibTransId="{AF38EA50-0F52-6248-AA72-7D5DBAFA552E}"/>
    <dgm:cxn modelId="{D9C12186-3146-6541-8E0D-12C88D40E371}" type="presOf" srcId="{ED87CCAB-AAA9-B540-9442-190AE2AE9CCF}" destId="{EACF1F27-D441-F340-A754-620FAADA3753}" srcOrd="1" destOrd="0" presId="urn:microsoft.com/office/officeart/2005/8/layout/hierarchy5"/>
    <dgm:cxn modelId="{D424DBAD-EB00-8845-A288-35D903D75627}" type="presOf" srcId="{91AB01EC-44DE-0D44-9198-1EB2670D93B8}" destId="{ABDAB3AA-53C3-0443-B224-FFA9B27DB6D4}" srcOrd="1" destOrd="0" presId="urn:microsoft.com/office/officeart/2005/8/layout/hierarchy5"/>
    <dgm:cxn modelId="{3DB4B89D-027A-7047-941F-6B938F2F06EF}" type="presOf" srcId="{42D14862-473D-1E45-82DA-EC6B78A83AAE}" destId="{E8516E7B-5F52-3749-884F-3A236EA64AED}" srcOrd="1" destOrd="0" presId="urn:microsoft.com/office/officeart/2005/8/layout/hierarchy5"/>
    <dgm:cxn modelId="{A7BBBF52-9DAB-4F45-B0D5-B500292444E4}" srcId="{7670A493-E8AC-164C-8A10-5522BCEDD5DE}" destId="{B623CA31-1F3A-9649-B3F1-1E0BEB1A0E05}" srcOrd="0" destOrd="0" parTransId="{2A4AF685-2F5B-AE40-B938-D5DD9803CBD7}" sibTransId="{30C92EC2-887C-2E46-8A3E-303EC4CF2DC0}"/>
    <dgm:cxn modelId="{D45965ED-D255-654F-B775-4E92D0C8EA4C}" srcId="{AF5D60FD-F733-7F4C-95D1-D40B35DD9254}" destId="{7670A493-E8AC-164C-8A10-5522BCEDD5DE}" srcOrd="5" destOrd="0" parTransId="{42D14862-473D-1E45-82DA-EC6B78A83AAE}" sibTransId="{495D173E-766C-7B4F-BCA5-60092C18000E}"/>
    <dgm:cxn modelId="{BFE9CDDF-5FC6-F64C-AD3D-90ACFC441E8B}" type="presOf" srcId="{6943E26A-823E-9E47-A181-F171BC4E1E33}" destId="{55B1F26C-7FCB-0E41-AF45-0C7993FE76E9}" srcOrd="0" destOrd="0" presId="urn:microsoft.com/office/officeart/2005/8/layout/hierarchy5"/>
    <dgm:cxn modelId="{8A01DD25-9174-0249-A999-E128A98FFB4F}" type="presOf" srcId="{0B241682-5AC8-E04D-B065-2B5CCD1ADDD1}" destId="{D53B25A6-3BEF-5046-80F6-425E0FF046AC}" srcOrd="1" destOrd="0" presId="urn:microsoft.com/office/officeart/2005/8/layout/hierarchy5"/>
    <dgm:cxn modelId="{C98F3A9A-7144-6D4C-9A7A-8EBBC06409B0}" type="presOf" srcId="{91AB01EC-44DE-0D44-9198-1EB2670D93B8}" destId="{0915DFAF-117E-D343-B17C-25FFBFC0CF78}" srcOrd="0" destOrd="0" presId="urn:microsoft.com/office/officeart/2005/8/layout/hierarchy5"/>
    <dgm:cxn modelId="{1A7C55E1-8EA2-834D-959D-19086374A9E1}" type="presOf" srcId="{9D08A13D-1D66-3E42-80CD-A3947118F839}" destId="{394E81F1-5A14-9A4C-84D5-238973A53E8A}" srcOrd="1" destOrd="0" presId="urn:microsoft.com/office/officeart/2005/8/layout/hierarchy5"/>
    <dgm:cxn modelId="{3C0A0E96-31DD-2349-BC48-6C68101EEE99}" type="presOf" srcId="{C6B0DF87-ABAC-D14E-8E3E-16ECE58D31C1}" destId="{C9DAD0B9-6CAF-9D41-9908-CB407BF5C614}" srcOrd="1" destOrd="0" presId="urn:microsoft.com/office/officeart/2005/8/layout/hierarchy5"/>
    <dgm:cxn modelId="{4C526A4E-EEED-CA4F-B4DC-F60B069AC7DE}" srcId="{5DA1638C-BE79-124A-A159-375AED5A3231}" destId="{F0792918-4FCE-6D4C-9B9B-01AB29E4F03D}" srcOrd="0" destOrd="0" parTransId="{A4E69749-6CE8-9F4B-9151-71C5B48CA67A}" sibTransId="{E6BCFF0A-4666-2B4C-B7DF-3A9A04D5D7D0}"/>
    <dgm:cxn modelId="{3FC293A6-5D5A-CB48-9917-8BEBF9E80249}" srcId="{805D6363-F268-5949-89FF-411FE74A9901}" destId="{F1583AC5-D18F-1649-A403-FA02D673FAC6}" srcOrd="0" destOrd="0" parTransId="{6943E26A-823E-9E47-A181-F171BC4E1E33}" sibTransId="{AC9C4595-EBE7-3246-8CDD-74FFA37E50FF}"/>
    <dgm:cxn modelId="{4124C05F-A927-5841-B701-FC7041BEB32F}" type="presOf" srcId="{F0792918-4FCE-6D4C-9B9B-01AB29E4F03D}" destId="{CF8648B3-EBA5-8542-B12F-1C7B6B82B7D3}" srcOrd="0" destOrd="0" presId="urn:microsoft.com/office/officeart/2005/8/layout/hierarchy5"/>
    <dgm:cxn modelId="{8D4AA76C-5372-8C43-A774-9932C1185DBB}" type="presOf" srcId="{959288BE-0893-3E49-8B59-94379955D015}" destId="{5F9528BC-EC5A-8740-BA46-242EF12A5F96}" srcOrd="0" destOrd="0" presId="urn:microsoft.com/office/officeart/2005/8/layout/hierarchy5"/>
    <dgm:cxn modelId="{2758A424-D3D9-864E-A386-469AB9E41EB0}" srcId="{AF5D60FD-F733-7F4C-95D1-D40B35DD9254}" destId="{505B2512-0F46-5044-B37E-3462BABA27C9}" srcOrd="2" destOrd="0" parTransId="{C412AD1B-AC49-F345-B72C-3BB3ACD95681}" sibTransId="{905EEE3B-C378-D242-9A13-2385A8689DE7}"/>
    <dgm:cxn modelId="{728EAACC-0CD8-0047-B142-2985C1E1E59F}" type="presOf" srcId="{ED87CCAB-AAA9-B540-9442-190AE2AE9CCF}" destId="{3BA192CF-EF1A-A348-BA5F-1117E538A76F}" srcOrd="0" destOrd="0" presId="urn:microsoft.com/office/officeart/2005/8/layout/hierarchy5"/>
    <dgm:cxn modelId="{E358B6D5-4221-2345-86CB-A9A7111A150B}" srcId="{640E51A5-A084-894D-B04B-FD13ABA26CD5}" destId="{959288BE-0893-3E49-8B59-94379955D015}" srcOrd="0" destOrd="0" parTransId="{0B241682-5AC8-E04D-B065-2B5CCD1ADDD1}" sibTransId="{30BB22D3-012D-3A44-BD37-122238B7169D}"/>
    <dgm:cxn modelId="{0275D085-AFEB-844C-8261-7A7E4C2A0C03}" type="presOf" srcId="{9A41AE9E-5AA1-754F-815A-C71D814DF790}" destId="{6DF8A304-1C76-014A-95C9-15C65E3F52D0}" srcOrd="0" destOrd="0" presId="urn:microsoft.com/office/officeart/2005/8/layout/hierarchy5"/>
    <dgm:cxn modelId="{F207B618-6BC2-8B4F-BD8E-EB77DB9E1CF6}" type="presOf" srcId="{505B2512-0F46-5044-B37E-3462BABA27C9}" destId="{0BA871C3-0F97-D54A-BD9B-EBFE7AE2FF05}" srcOrd="0" destOrd="0" presId="urn:microsoft.com/office/officeart/2005/8/layout/hierarchy5"/>
    <dgm:cxn modelId="{A2F53CFB-33EF-DF44-822A-265BD57AC198}" type="presOf" srcId="{5DA1638C-BE79-124A-A159-375AED5A3231}" destId="{E0936C64-68FC-DB4F-9AAD-B0F9DD2A6537}" srcOrd="0" destOrd="0" presId="urn:microsoft.com/office/officeart/2005/8/layout/hierarchy5"/>
    <dgm:cxn modelId="{287CFB95-B796-4445-AC3C-B3A50AABE90C}" type="presOf" srcId="{38E33418-71D7-2E4B-AE77-13776FA9839E}" destId="{C10090D9-1E7D-5E4E-B735-5EC67398C4EC}" srcOrd="1" destOrd="0" presId="urn:microsoft.com/office/officeart/2005/8/layout/hierarchy5"/>
    <dgm:cxn modelId="{C77D0CFE-4EC8-1543-BC2C-B6FBCCA9EB44}" srcId="{AF5D60FD-F733-7F4C-95D1-D40B35DD9254}" destId="{010C796D-6A6C-E544-B107-19643BB8E6CF}" srcOrd="3" destOrd="0" parTransId="{ED87CCAB-AAA9-B540-9442-190AE2AE9CCF}" sibTransId="{5984B4D5-79BF-064A-83E7-017BA77589A7}"/>
    <dgm:cxn modelId="{88732956-00FB-BE4E-BC6D-287D125C812A}" type="presOf" srcId="{640E51A5-A084-894D-B04B-FD13ABA26CD5}" destId="{4D309A2E-5601-6A47-8B04-626BB5E9A67D}" srcOrd="0" destOrd="0" presId="urn:microsoft.com/office/officeart/2005/8/layout/hierarchy5"/>
    <dgm:cxn modelId="{B058C22F-4003-4843-B3B7-584F8D3A3A03}" type="presOf" srcId="{9D08A13D-1D66-3E42-80CD-A3947118F839}" destId="{C357BFFF-7A25-E14E-AB30-9D345E3EC2D4}" srcOrd="0" destOrd="0" presId="urn:microsoft.com/office/officeart/2005/8/layout/hierarchy5"/>
    <dgm:cxn modelId="{88B74054-B097-7B47-912E-CD29F1A48850}" type="presOf" srcId="{0486CE93-AECB-1B49-81DB-7ECF93BDCD70}" destId="{9CD3E245-A272-8649-9274-04D0F45CF112}" srcOrd="1" destOrd="0" presId="urn:microsoft.com/office/officeart/2005/8/layout/hierarchy5"/>
    <dgm:cxn modelId="{3495AEB3-F354-3B45-9E07-E3DCCCFA735F}" type="presOf" srcId="{C412AD1B-AC49-F345-B72C-3BB3ACD95681}" destId="{B1500878-1704-3E42-8C29-A4910F4448EE}" srcOrd="0" destOrd="0" presId="urn:microsoft.com/office/officeart/2005/8/layout/hierarchy5"/>
    <dgm:cxn modelId="{C72EB24C-30B8-FC46-936F-7349E8810128}" type="presOf" srcId="{6943E26A-823E-9E47-A181-F171BC4E1E33}" destId="{32BA488B-B9B6-D241-B47C-9343CC0C4EFE}" srcOrd="1" destOrd="0" presId="urn:microsoft.com/office/officeart/2005/8/layout/hierarchy5"/>
    <dgm:cxn modelId="{ACC82D81-73A7-D44C-9475-4FF1FEBF6996}" type="presOf" srcId="{2445CFB9-C04F-BE40-A06F-EA88C936158A}" destId="{902AA636-AAF9-3D44-A5CA-467D83A5DF69}" srcOrd="0" destOrd="0" presId="urn:microsoft.com/office/officeart/2005/8/layout/hierarchy5"/>
    <dgm:cxn modelId="{D6D9C85A-DEA3-914F-9C98-DEEF230BA0D5}" type="presOf" srcId="{0486CE93-AECB-1B49-81DB-7ECF93BDCD70}" destId="{349430E2-98FB-2D46-8E4C-3ECC667C3FFA}" srcOrd="0" destOrd="0" presId="urn:microsoft.com/office/officeart/2005/8/layout/hierarchy5"/>
    <dgm:cxn modelId="{ED021F19-441D-D243-83A9-B0E54ADFC0B3}" type="presOf" srcId="{A4E69749-6CE8-9F4B-9151-71C5B48CA67A}" destId="{BD7DA1D8-12F9-F543-B73E-8D49A32A2402}" srcOrd="0" destOrd="0" presId="urn:microsoft.com/office/officeart/2005/8/layout/hierarchy5"/>
    <dgm:cxn modelId="{BAE3924F-FF3D-3B4B-AEF5-579F2BD51B58}" srcId="{AF5D60FD-F733-7F4C-95D1-D40B35DD9254}" destId="{5DA1638C-BE79-124A-A159-375AED5A3231}" srcOrd="0" destOrd="0" parTransId="{9D08A13D-1D66-3E42-80CD-A3947118F839}" sibTransId="{472DA35B-DDC1-FB48-BD95-54EBD38F986A}"/>
    <dgm:cxn modelId="{88ABC88F-4ED7-FF4A-96C5-8E236B518C1E}" type="presOf" srcId="{2A4AF685-2F5B-AE40-B938-D5DD9803CBD7}" destId="{69195989-636A-9441-915B-22EADA77575D}" srcOrd="0" destOrd="0" presId="urn:microsoft.com/office/officeart/2005/8/layout/hierarchy5"/>
    <dgm:cxn modelId="{7F3F793A-2120-B44F-8441-84E9DE075D5A}" type="presOf" srcId="{A4E69749-6CE8-9F4B-9151-71C5B48CA67A}" destId="{CE629BDB-5DFD-3444-A164-60A1C803E2AA}" srcOrd="1" destOrd="0" presId="urn:microsoft.com/office/officeart/2005/8/layout/hierarchy5"/>
    <dgm:cxn modelId="{2CF57555-A6BC-0747-8458-99DDC94FE2D5}" type="presOf" srcId="{B623CA31-1F3A-9649-B3F1-1E0BEB1A0E05}" destId="{89AF4FC1-9DF8-4947-952C-A30924A9EFDD}" srcOrd="0" destOrd="0" presId="urn:microsoft.com/office/officeart/2005/8/layout/hierarchy5"/>
    <dgm:cxn modelId="{128450CE-0D53-F44B-A9D7-D14FFB41D01C}" type="presOf" srcId="{7670A493-E8AC-164C-8A10-5522BCEDD5DE}" destId="{C1C716C3-B4E1-3D48-8BED-B6D63D9DE884}" srcOrd="0" destOrd="0" presId="urn:microsoft.com/office/officeart/2005/8/layout/hierarchy5"/>
    <dgm:cxn modelId="{A9CFF402-2010-7A45-9725-50490EF25CA1}" type="presOf" srcId="{2A4AF685-2F5B-AE40-B938-D5DD9803CBD7}" destId="{103807A8-8A70-4148-8C39-E0A7D8C9A5F8}" srcOrd="1" destOrd="0" presId="urn:microsoft.com/office/officeart/2005/8/layout/hierarchy5"/>
    <dgm:cxn modelId="{4FF89E5D-43B7-A541-AEC3-1BBAE8E78E30}" type="presOf" srcId="{AF5D60FD-F733-7F4C-95D1-D40B35DD9254}" destId="{92A9D926-D8AD-4C44-96A1-168852DF5E00}" srcOrd="0" destOrd="0" presId="urn:microsoft.com/office/officeart/2005/8/layout/hierarchy5"/>
    <dgm:cxn modelId="{CAB2D9E6-1402-604B-9C95-25F001734D0C}" type="presOf" srcId="{F1583AC5-D18F-1649-A403-FA02D673FAC6}" destId="{4E87A558-F587-FB46-B1AD-565CEDCFA12D}" srcOrd="0" destOrd="0" presId="urn:microsoft.com/office/officeart/2005/8/layout/hierarchy5"/>
    <dgm:cxn modelId="{C96A3533-8B9B-FC49-8082-D591ED21AFB8}" type="presParOf" srcId="{D7459732-1004-8F41-9AB7-0D53DFC0D965}" destId="{F6D1CAF3-11F0-6141-9784-84C1CBBE59F5}" srcOrd="0" destOrd="0" presId="urn:microsoft.com/office/officeart/2005/8/layout/hierarchy5"/>
    <dgm:cxn modelId="{3451E6FD-C38E-8347-A1FF-43AF8CB8E331}" type="presParOf" srcId="{F6D1CAF3-11F0-6141-9784-84C1CBBE59F5}" destId="{DE837413-C528-874C-99D6-BAB0796AD72E}" srcOrd="0" destOrd="0" presId="urn:microsoft.com/office/officeart/2005/8/layout/hierarchy5"/>
    <dgm:cxn modelId="{A9BD9589-3DEA-3D47-B71B-A5278200AE9C}" type="presParOf" srcId="{DE837413-C528-874C-99D6-BAB0796AD72E}" destId="{B37B6EEC-A8C4-004A-BC21-8BD2C518FB68}" srcOrd="0" destOrd="0" presId="urn:microsoft.com/office/officeart/2005/8/layout/hierarchy5"/>
    <dgm:cxn modelId="{AC0D5632-E41C-6D41-9430-6FF52401863E}" type="presParOf" srcId="{B37B6EEC-A8C4-004A-BC21-8BD2C518FB68}" destId="{92A9D926-D8AD-4C44-96A1-168852DF5E00}" srcOrd="0" destOrd="0" presId="urn:microsoft.com/office/officeart/2005/8/layout/hierarchy5"/>
    <dgm:cxn modelId="{BB36A615-0AD7-1A48-8838-7500847550B7}" type="presParOf" srcId="{B37B6EEC-A8C4-004A-BC21-8BD2C518FB68}" destId="{D51F8610-EE87-E24C-918C-157651C0FA12}" srcOrd="1" destOrd="0" presId="urn:microsoft.com/office/officeart/2005/8/layout/hierarchy5"/>
    <dgm:cxn modelId="{B68C4A64-20CD-7D4D-94BC-52C872960A82}" type="presParOf" srcId="{D51F8610-EE87-E24C-918C-157651C0FA12}" destId="{C357BFFF-7A25-E14E-AB30-9D345E3EC2D4}" srcOrd="0" destOrd="0" presId="urn:microsoft.com/office/officeart/2005/8/layout/hierarchy5"/>
    <dgm:cxn modelId="{B2887345-04C9-FE4D-A3A7-D4CBF3AEEA5B}" type="presParOf" srcId="{C357BFFF-7A25-E14E-AB30-9D345E3EC2D4}" destId="{394E81F1-5A14-9A4C-84D5-238973A53E8A}" srcOrd="0" destOrd="0" presId="urn:microsoft.com/office/officeart/2005/8/layout/hierarchy5"/>
    <dgm:cxn modelId="{8FE32602-B309-E449-8E28-495F87B710D4}" type="presParOf" srcId="{D51F8610-EE87-E24C-918C-157651C0FA12}" destId="{15232A20-6767-8347-8C57-518AEE5DF019}" srcOrd="1" destOrd="0" presId="urn:microsoft.com/office/officeart/2005/8/layout/hierarchy5"/>
    <dgm:cxn modelId="{D84C5BCA-6118-6A4E-92D1-1D67BA3B64FD}" type="presParOf" srcId="{15232A20-6767-8347-8C57-518AEE5DF019}" destId="{E0936C64-68FC-DB4F-9AAD-B0F9DD2A6537}" srcOrd="0" destOrd="0" presId="urn:microsoft.com/office/officeart/2005/8/layout/hierarchy5"/>
    <dgm:cxn modelId="{D706466D-3EAC-5344-9E17-23C0734D61D2}" type="presParOf" srcId="{15232A20-6767-8347-8C57-518AEE5DF019}" destId="{6ABED429-49BE-F343-9A89-4A5D0E081BA4}" srcOrd="1" destOrd="0" presId="urn:microsoft.com/office/officeart/2005/8/layout/hierarchy5"/>
    <dgm:cxn modelId="{B9880749-5603-164B-9119-65AFC1FC1930}" type="presParOf" srcId="{6ABED429-49BE-F343-9A89-4A5D0E081BA4}" destId="{BD7DA1D8-12F9-F543-B73E-8D49A32A2402}" srcOrd="0" destOrd="0" presId="urn:microsoft.com/office/officeart/2005/8/layout/hierarchy5"/>
    <dgm:cxn modelId="{DC519EF3-9B73-4B4B-BC0B-0408E19B733F}" type="presParOf" srcId="{BD7DA1D8-12F9-F543-B73E-8D49A32A2402}" destId="{CE629BDB-5DFD-3444-A164-60A1C803E2AA}" srcOrd="0" destOrd="0" presId="urn:microsoft.com/office/officeart/2005/8/layout/hierarchy5"/>
    <dgm:cxn modelId="{9809360C-4059-444E-B997-BEC3A2FDD6BA}" type="presParOf" srcId="{6ABED429-49BE-F343-9A89-4A5D0E081BA4}" destId="{CEE5EE71-4508-8041-9952-9038F35FD03A}" srcOrd="1" destOrd="0" presId="urn:microsoft.com/office/officeart/2005/8/layout/hierarchy5"/>
    <dgm:cxn modelId="{B99767CB-5B70-C642-8FD0-FD97E1EF447E}" type="presParOf" srcId="{CEE5EE71-4508-8041-9952-9038F35FD03A}" destId="{CF8648B3-EBA5-8542-B12F-1C7B6B82B7D3}" srcOrd="0" destOrd="0" presId="urn:microsoft.com/office/officeart/2005/8/layout/hierarchy5"/>
    <dgm:cxn modelId="{9E86203F-4B64-6E4D-8F97-040FB3F82FF2}" type="presParOf" srcId="{CEE5EE71-4508-8041-9952-9038F35FD03A}" destId="{C22C97AA-86CE-4747-843E-A19C339A7FAE}" srcOrd="1" destOrd="0" presId="urn:microsoft.com/office/officeart/2005/8/layout/hierarchy5"/>
    <dgm:cxn modelId="{82F12164-C53D-A54B-9BF7-D1B61608B968}" type="presParOf" srcId="{D51F8610-EE87-E24C-918C-157651C0FA12}" destId="{0915DFAF-117E-D343-B17C-25FFBFC0CF78}" srcOrd="2" destOrd="0" presId="urn:microsoft.com/office/officeart/2005/8/layout/hierarchy5"/>
    <dgm:cxn modelId="{B54CD9AB-C3CF-E942-B130-64E3397B360F}" type="presParOf" srcId="{0915DFAF-117E-D343-B17C-25FFBFC0CF78}" destId="{ABDAB3AA-53C3-0443-B224-FFA9B27DB6D4}" srcOrd="0" destOrd="0" presId="urn:microsoft.com/office/officeart/2005/8/layout/hierarchy5"/>
    <dgm:cxn modelId="{19D3A933-126B-514E-B62D-0A4C3BCF5743}" type="presParOf" srcId="{D51F8610-EE87-E24C-918C-157651C0FA12}" destId="{44F92FE8-5F9D-514A-B93F-E823AED19A6F}" srcOrd="3" destOrd="0" presId="urn:microsoft.com/office/officeart/2005/8/layout/hierarchy5"/>
    <dgm:cxn modelId="{C2559555-9048-4141-A113-19AA16E00134}" type="presParOf" srcId="{44F92FE8-5F9D-514A-B93F-E823AED19A6F}" destId="{A3E57FA1-515C-114D-9117-279D3FC88D6F}" srcOrd="0" destOrd="0" presId="urn:microsoft.com/office/officeart/2005/8/layout/hierarchy5"/>
    <dgm:cxn modelId="{62AEA3AA-B882-E642-B2E4-939CFA57DB01}" type="presParOf" srcId="{44F92FE8-5F9D-514A-B93F-E823AED19A6F}" destId="{525B603F-EBC7-B64F-9C02-DF36510CB380}" srcOrd="1" destOrd="0" presId="urn:microsoft.com/office/officeart/2005/8/layout/hierarchy5"/>
    <dgm:cxn modelId="{C617FE7C-4729-A643-9D20-8AB75E627150}" type="presParOf" srcId="{525B603F-EBC7-B64F-9C02-DF36510CB380}" destId="{55B1F26C-7FCB-0E41-AF45-0C7993FE76E9}" srcOrd="0" destOrd="0" presId="urn:microsoft.com/office/officeart/2005/8/layout/hierarchy5"/>
    <dgm:cxn modelId="{2C727E1D-DA3E-2E4F-8D5D-862A2747395C}" type="presParOf" srcId="{55B1F26C-7FCB-0E41-AF45-0C7993FE76E9}" destId="{32BA488B-B9B6-D241-B47C-9343CC0C4EFE}" srcOrd="0" destOrd="0" presId="urn:microsoft.com/office/officeart/2005/8/layout/hierarchy5"/>
    <dgm:cxn modelId="{8A51E502-C894-984F-AA7B-98C12D090579}" type="presParOf" srcId="{525B603F-EBC7-B64F-9C02-DF36510CB380}" destId="{73FEA665-2E45-B549-9F5D-616B98BC6F49}" srcOrd="1" destOrd="0" presId="urn:microsoft.com/office/officeart/2005/8/layout/hierarchy5"/>
    <dgm:cxn modelId="{72F055E4-63BF-6849-BB66-9C872AED3E35}" type="presParOf" srcId="{73FEA665-2E45-B549-9F5D-616B98BC6F49}" destId="{4E87A558-F587-FB46-B1AD-565CEDCFA12D}" srcOrd="0" destOrd="0" presId="urn:microsoft.com/office/officeart/2005/8/layout/hierarchy5"/>
    <dgm:cxn modelId="{9A2C1190-135C-DF4B-979D-7421E46CB434}" type="presParOf" srcId="{73FEA665-2E45-B549-9F5D-616B98BC6F49}" destId="{FDF945D7-95EE-2340-8F3C-FC64BC5612C6}" srcOrd="1" destOrd="0" presId="urn:microsoft.com/office/officeart/2005/8/layout/hierarchy5"/>
    <dgm:cxn modelId="{4CE1F4AA-B9E8-864A-8027-E8995A529278}" type="presParOf" srcId="{D51F8610-EE87-E24C-918C-157651C0FA12}" destId="{B1500878-1704-3E42-8C29-A4910F4448EE}" srcOrd="4" destOrd="0" presId="urn:microsoft.com/office/officeart/2005/8/layout/hierarchy5"/>
    <dgm:cxn modelId="{CAD48403-97F3-3C4B-B774-3AF7FC27AA4C}" type="presParOf" srcId="{B1500878-1704-3E42-8C29-A4910F4448EE}" destId="{D43495B6-2944-5745-8185-F056F3A67C97}" srcOrd="0" destOrd="0" presId="urn:microsoft.com/office/officeart/2005/8/layout/hierarchy5"/>
    <dgm:cxn modelId="{A93D0047-7276-064B-89FA-A2582CFB3413}" type="presParOf" srcId="{D51F8610-EE87-E24C-918C-157651C0FA12}" destId="{7105A885-71DE-3448-8402-C27A157EE426}" srcOrd="5" destOrd="0" presId="urn:microsoft.com/office/officeart/2005/8/layout/hierarchy5"/>
    <dgm:cxn modelId="{EE41B9ED-D64E-0A43-BA06-3E91525F41E1}" type="presParOf" srcId="{7105A885-71DE-3448-8402-C27A157EE426}" destId="{0BA871C3-0F97-D54A-BD9B-EBFE7AE2FF05}" srcOrd="0" destOrd="0" presId="urn:microsoft.com/office/officeart/2005/8/layout/hierarchy5"/>
    <dgm:cxn modelId="{4D83ECD0-9868-A240-9597-07F8654EE601}" type="presParOf" srcId="{7105A885-71DE-3448-8402-C27A157EE426}" destId="{68A3BA5D-11E9-B14E-8E1B-EEF032FC642F}" srcOrd="1" destOrd="0" presId="urn:microsoft.com/office/officeart/2005/8/layout/hierarchy5"/>
    <dgm:cxn modelId="{C0CA6162-DB8E-6D48-AEC5-ADAB0F67B146}" type="presParOf" srcId="{68A3BA5D-11E9-B14E-8E1B-EEF032FC642F}" destId="{77411DFD-CF4F-F447-B84C-A6F48ED9C073}" srcOrd="0" destOrd="0" presId="urn:microsoft.com/office/officeart/2005/8/layout/hierarchy5"/>
    <dgm:cxn modelId="{E8F0F823-57A3-874F-A533-C5ACCAE1E273}" type="presParOf" srcId="{77411DFD-CF4F-F447-B84C-A6F48ED9C073}" destId="{C10090D9-1E7D-5E4E-B735-5EC67398C4EC}" srcOrd="0" destOrd="0" presId="urn:microsoft.com/office/officeart/2005/8/layout/hierarchy5"/>
    <dgm:cxn modelId="{8DFC3C68-8E11-0646-900B-49A86A5490DC}" type="presParOf" srcId="{68A3BA5D-11E9-B14E-8E1B-EEF032FC642F}" destId="{E4462AEC-EC53-1E49-B1BC-4C2F19E6E0B1}" srcOrd="1" destOrd="0" presId="urn:microsoft.com/office/officeart/2005/8/layout/hierarchy5"/>
    <dgm:cxn modelId="{ED003C9F-758D-1345-91EA-0B32565C41F9}" type="presParOf" srcId="{E4462AEC-EC53-1E49-B1BC-4C2F19E6E0B1}" destId="{6DF8A304-1C76-014A-95C9-15C65E3F52D0}" srcOrd="0" destOrd="0" presId="urn:microsoft.com/office/officeart/2005/8/layout/hierarchy5"/>
    <dgm:cxn modelId="{AE9F10FD-097B-5F4F-AB2A-1A99D377261A}" type="presParOf" srcId="{E4462AEC-EC53-1E49-B1BC-4C2F19E6E0B1}" destId="{43DE5E4A-FD9A-B840-BC39-95738B1A1B3B}" srcOrd="1" destOrd="0" presId="urn:microsoft.com/office/officeart/2005/8/layout/hierarchy5"/>
    <dgm:cxn modelId="{3B540CF5-559D-9340-BA10-B515917F9172}" type="presParOf" srcId="{D51F8610-EE87-E24C-918C-157651C0FA12}" destId="{3BA192CF-EF1A-A348-BA5F-1117E538A76F}" srcOrd="6" destOrd="0" presId="urn:microsoft.com/office/officeart/2005/8/layout/hierarchy5"/>
    <dgm:cxn modelId="{6DF5A1F8-C862-D348-85A9-57C2503373CF}" type="presParOf" srcId="{3BA192CF-EF1A-A348-BA5F-1117E538A76F}" destId="{EACF1F27-D441-F340-A754-620FAADA3753}" srcOrd="0" destOrd="0" presId="urn:microsoft.com/office/officeart/2005/8/layout/hierarchy5"/>
    <dgm:cxn modelId="{36E561AF-6EDC-4944-B6B2-3293CFAE6CDE}" type="presParOf" srcId="{D51F8610-EE87-E24C-918C-157651C0FA12}" destId="{7C4A4D60-4CD9-0A45-B58C-D0A28A4ACAB8}" srcOrd="7" destOrd="0" presId="urn:microsoft.com/office/officeart/2005/8/layout/hierarchy5"/>
    <dgm:cxn modelId="{3E72A518-2773-764C-8833-FFE7D8459B2B}" type="presParOf" srcId="{7C4A4D60-4CD9-0A45-B58C-D0A28A4ACAB8}" destId="{328939AC-347D-324E-B450-55E2C181AA1B}" srcOrd="0" destOrd="0" presId="urn:microsoft.com/office/officeart/2005/8/layout/hierarchy5"/>
    <dgm:cxn modelId="{28C6C3A3-E1F6-F943-987E-192BC131DCCE}" type="presParOf" srcId="{7C4A4D60-4CD9-0A45-B58C-D0A28A4ACAB8}" destId="{1F697847-6BC6-AB4A-B927-F202AD65EDCE}" srcOrd="1" destOrd="0" presId="urn:microsoft.com/office/officeart/2005/8/layout/hierarchy5"/>
    <dgm:cxn modelId="{6B2A22CC-5A5B-A54D-AB7F-5B7728CACEAB}" type="presParOf" srcId="{1F697847-6BC6-AB4A-B927-F202AD65EDCE}" destId="{349430E2-98FB-2D46-8E4C-3ECC667C3FFA}" srcOrd="0" destOrd="0" presId="urn:microsoft.com/office/officeart/2005/8/layout/hierarchy5"/>
    <dgm:cxn modelId="{A7413B3B-EB8E-564F-AA4A-91010400BA2B}" type="presParOf" srcId="{349430E2-98FB-2D46-8E4C-3ECC667C3FFA}" destId="{9CD3E245-A272-8649-9274-04D0F45CF112}" srcOrd="0" destOrd="0" presId="urn:microsoft.com/office/officeart/2005/8/layout/hierarchy5"/>
    <dgm:cxn modelId="{D4E36F46-0AED-1443-BD02-C22ACB30C2EF}" type="presParOf" srcId="{1F697847-6BC6-AB4A-B927-F202AD65EDCE}" destId="{E9E5ABCC-9CF6-934F-B92A-25D3B671DA46}" srcOrd="1" destOrd="0" presId="urn:microsoft.com/office/officeart/2005/8/layout/hierarchy5"/>
    <dgm:cxn modelId="{C4FBB536-8576-2341-9490-040BAD7A946E}" type="presParOf" srcId="{E9E5ABCC-9CF6-934F-B92A-25D3B671DA46}" destId="{902AA636-AAF9-3D44-A5CA-467D83A5DF69}" srcOrd="0" destOrd="0" presId="urn:microsoft.com/office/officeart/2005/8/layout/hierarchy5"/>
    <dgm:cxn modelId="{184EDA1A-4B3E-AE40-A92C-5D158852EEBD}" type="presParOf" srcId="{E9E5ABCC-9CF6-934F-B92A-25D3B671DA46}" destId="{8F7EF161-02D4-3C48-8973-957477AAB376}" srcOrd="1" destOrd="0" presId="urn:microsoft.com/office/officeart/2005/8/layout/hierarchy5"/>
    <dgm:cxn modelId="{3C080400-F2D5-D048-BB21-70723E5AD7D9}" type="presParOf" srcId="{D51F8610-EE87-E24C-918C-157651C0FA12}" destId="{DF604E5D-B14C-9D46-89AB-2388B785FDCF}" srcOrd="8" destOrd="0" presId="urn:microsoft.com/office/officeart/2005/8/layout/hierarchy5"/>
    <dgm:cxn modelId="{BA6D5563-0C5E-BB48-86B8-BC3FE681ADD4}" type="presParOf" srcId="{DF604E5D-B14C-9D46-89AB-2388B785FDCF}" destId="{C9DAD0B9-6CAF-9D41-9908-CB407BF5C614}" srcOrd="0" destOrd="0" presId="urn:microsoft.com/office/officeart/2005/8/layout/hierarchy5"/>
    <dgm:cxn modelId="{89B75F56-6DA5-194C-B55E-AFF4B80660D1}" type="presParOf" srcId="{D51F8610-EE87-E24C-918C-157651C0FA12}" destId="{BA25682E-3DC1-2448-9EE2-1F89B67CBAC7}" srcOrd="9" destOrd="0" presId="urn:microsoft.com/office/officeart/2005/8/layout/hierarchy5"/>
    <dgm:cxn modelId="{09A488D1-5339-F945-BF3F-2E3249921095}" type="presParOf" srcId="{BA25682E-3DC1-2448-9EE2-1F89B67CBAC7}" destId="{4D309A2E-5601-6A47-8B04-626BB5E9A67D}" srcOrd="0" destOrd="0" presId="urn:microsoft.com/office/officeart/2005/8/layout/hierarchy5"/>
    <dgm:cxn modelId="{A5FA5625-5B55-684D-89FE-2E9C3FD6BFBC}" type="presParOf" srcId="{BA25682E-3DC1-2448-9EE2-1F89B67CBAC7}" destId="{DC5677CF-9EED-3245-891F-F47A5CE2C536}" srcOrd="1" destOrd="0" presId="urn:microsoft.com/office/officeart/2005/8/layout/hierarchy5"/>
    <dgm:cxn modelId="{B6DD9C99-09BF-AD4C-83A2-E45600FB691C}" type="presParOf" srcId="{DC5677CF-9EED-3245-891F-F47A5CE2C536}" destId="{DC88264B-CF61-1748-A01E-5DF58914EF16}" srcOrd="0" destOrd="0" presId="urn:microsoft.com/office/officeart/2005/8/layout/hierarchy5"/>
    <dgm:cxn modelId="{C1E5903B-BC62-6D46-9521-7FFAAD669617}" type="presParOf" srcId="{DC88264B-CF61-1748-A01E-5DF58914EF16}" destId="{D53B25A6-3BEF-5046-80F6-425E0FF046AC}" srcOrd="0" destOrd="0" presId="urn:microsoft.com/office/officeart/2005/8/layout/hierarchy5"/>
    <dgm:cxn modelId="{76FC9F17-9BDB-D649-93CE-757338C82142}" type="presParOf" srcId="{DC5677CF-9EED-3245-891F-F47A5CE2C536}" destId="{8F898DB8-4202-C54B-8BAF-C767E6E450DC}" srcOrd="1" destOrd="0" presId="urn:microsoft.com/office/officeart/2005/8/layout/hierarchy5"/>
    <dgm:cxn modelId="{CD5D5CBE-55F1-344E-A416-D2AEEBA4183B}" type="presParOf" srcId="{8F898DB8-4202-C54B-8BAF-C767E6E450DC}" destId="{5F9528BC-EC5A-8740-BA46-242EF12A5F96}" srcOrd="0" destOrd="0" presId="urn:microsoft.com/office/officeart/2005/8/layout/hierarchy5"/>
    <dgm:cxn modelId="{FAE2AF8D-48CB-CE43-A57C-31879FDE879B}" type="presParOf" srcId="{8F898DB8-4202-C54B-8BAF-C767E6E450DC}" destId="{B54C9719-A684-D344-97BA-94DB5C22BC1D}" srcOrd="1" destOrd="0" presId="urn:microsoft.com/office/officeart/2005/8/layout/hierarchy5"/>
    <dgm:cxn modelId="{FE2FFB5F-7B9F-5840-AD39-D5F0B4D782AD}" type="presParOf" srcId="{D51F8610-EE87-E24C-918C-157651C0FA12}" destId="{C4C7468F-9A84-BE40-8E68-831CBA1655FC}" srcOrd="10" destOrd="0" presId="urn:microsoft.com/office/officeart/2005/8/layout/hierarchy5"/>
    <dgm:cxn modelId="{4923DC91-4FCE-474E-AC6E-B529C70A5377}" type="presParOf" srcId="{C4C7468F-9A84-BE40-8E68-831CBA1655FC}" destId="{E8516E7B-5F52-3749-884F-3A236EA64AED}" srcOrd="0" destOrd="0" presId="urn:microsoft.com/office/officeart/2005/8/layout/hierarchy5"/>
    <dgm:cxn modelId="{829195E7-DEC0-EF42-A9AF-D2C97907D7FC}" type="presParOf" srcId="{D51F8610-EE87-E24C-918C-157651C0FA12}" destId="{51E8BFCF-7861-AA47-8AFE-EEE062668AC7}" srcOrd="11" destOrd="0" presId="urn:microsoft.com/office/officeart/2005/8/layout/hierarchy5"/>
    <dgm:cxn modelId="{D6C34572-209E-9443-A35A-85C4DBE60BE8}" type="presParOf" srcId="{51E8BFCF-7861-AA47-8AFE-EEE062668AC7}" destId="{C1C716C3-B4E1-3D48-8BED-B6D63D9DE884}" srcOrd="0" destOrd="0" presId="urn:microsoft.com/office/officeart/2005/8/layout/hierarchy5"/>
    <dgm:cxn modelId="{25235394-991D-4442-941C-A81FD1E933D3}" type="presParOf" srcId="{51E8BFCF-7861-AA47-8AFE-EEE062668AC7}" destId="{6AC593D8-4187-4D49-880C-2A51AB1E2001}" srcOrd="1" destOrd="0" presId="urn:microsoft.com/office/officeart/2005/8/layout/hierarchy5"/>
    <dgm:cxn modelId="{F966A5C2-BD56-8947-A579-CC6B2873E73C}" type="presParOf" srcId="{6AC593D8-4187-4D49-880C-2A51AB1E2001}" destId="{69195989-636A-9441-915B-22EADA77575D}" srcOrd="0" destOrd="0" presId="urn:microsoft.com/office/officeart/2005/8/layout/hierarchy5"/>
    <dgm:cxn modelId="{16535522-930A-D845-88CF-6781E949351A}" type="presParOf" srcId="{69195989-636A-9441-915B-22EADA77575D}" destId="{103807A8-8A70-4148-8C39-E0A7D8C9A5F8}" srcOrd="0" destOrd="0" presId="urn:microsoft.com/office/officeart/2005/8/layout/hierarchy5"/>
    <dgm:cxn modelId="{3A44C6B4-85A7-7E41-B476-1571BCCB166F}" type="presParOf" srcId="{6AC593D8-4187-4D49-880C-2A51AB1E2001}" destId="{EC90C8F9-7662-6540-8FC9-4A20D08E829B}" srcOrd="1" destOrd="0" presId="urn:microsoft.com/office/officeart/2005/8/layout/hierarchy5"/>
    <dgm:cxn modelId="{10B01915-B88A-5E4C-91DE-A153C9B0A5AC}" type="presParOf" srcId="{EC90C8F9-7662-6540-8FC9-4A20D08E829B}" destId="{89AF4FC1-9DF8-4947-952C-A30924A9EFDD}" srcOrd="0" destOrd="0" presId="urn:microsoft.com/office/officeart/2005/8/layout/hierarchy5"/>
    <dgm:cxn modelId="{7DD66E43-73AF-7C4B-94A1-1293EBCB1674}" type="presParOf" srcId="{EC90C8F9-7662-6540-8FC9-4A20D08E829B}" destId="{2B57F6B5-19C3-6C43-92E8-5C60045254F6}" srcOrd="1" destOrd="0" presId="urn:microsoft.com/office/officeart/2005/8/layout/hierarchy5"/>
    <dgm:cxn modelId="{6963257A-50F6-E048-9979-ABDD7B62E95E}" type="presParOf" srcId="{D7459732-1004-8F41-9AB7-0D53DFC0D965}" destId="{35447D4A-BE30-5C4C-95F5-2994DEB455CD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618682F-2FDB-EE4F-ABCF-DA46741AE178}">
      <dsp:nvSpPr>
        <dsp:cNvPr id="0" name=""/>
        <dsp:cNvSpPr/>
      </dsp:nvSpPr>
      <dsp:spPr>
        <a:xfrm>
          <a:off x="3131306" y="1390"/>
          <a:ext cx="1966986" cy="19669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Plan</a:t>
          </a:r>
          <a:endParaRPr lang="en-US" sz="3500" kern="1200" dirty="0"/>
        </a:p>
      </dsp:txBody>
      <dsp:txXfrm>
        <a:off x="3131306" y="1390"/>
        <a:ext cx="1966986" cy="1966986"/>
      </dsp:txXfrm>
    </dsp:sp>
    <dsp:sp modelId="{3D69F727-A7CA-1741-8FC9-8768FBFE22A4}">
      <dsp:nvSpPr>
        <dsp:cNvPr id="0" name=""/>
        <dsp:cNvSpPr/>
      </dsp:nvSpPr>
      <dsp:spPr>
        <a:xfrm rot="3600000">
          <a:off x="4584392" y="1918261"/>
          <a:ext cx="521866" cy="6638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/>
        </a:p>
      </dsp:txBody>
      <dsp:txXfrm rot="3600000">
        <a:off x="4584392" y="1918261"/>
        <a:ext cx="521866" cy="663858"/>
      </dsp:txXfrm>
    </dsp:sp>
    <dsp:sp modelId="{4FEF0396-37C3-F74E-8A79-27997AFB84B8}">
      <dsp:nvSpPr>
        <dsp:cNvPr id="0" name=""/>
        <dsp:cNvSpPr/>
      </dsp:nvSpPr>
      <dsp:spPr>
        <a:xfrm>
          <a:off x="4607126" y="2557585"/>
          <a:ext cx="1966986" cy="19669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Do</a:t>
          </a:r>
          <a:endParaRPr lang="en-US" sz="3500" kern="1200" dirty="0"/>
        </a:p>
      </dsp:txBody>
      <dsp:txXfrm>
        <a:off x="4607126" y="2557585"/>
        <a:ext cx="1966986" cy="1966986"/>
      </dsp:txXfrm>
    </dsp:sp>
    <dsp:sp modelId="{4A2C50F6-69CF-A441-9429-2F894697E695}">
      <dsp:nvSpPr>
        <dsp:cNvPr id="0" name=""/>
        <dsp:cNvSpPr/>
      </dsp:nvSpPr>
      <dsp:spPr>
        <a:xfrm rot="10800000">
          <a:off x="3868636" y="3209150"/>
          <a:ext cx="521866" cy="6638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/>
        </a:p>
      </dsp:txBody>
      <dsp:txXfrm rot="10800000">
        <a:off x="3868636" y="3209150"/>
        <a:ext cx="521866" cy="663858"/>
      </dsp:txXfrm>
    </dsp:sp>
    <dsp:sp modelId="{E85B4E4E-D9C4-CC41-AF6F-896926E9401E}">
      <dsp:nvSpPr>
        <dsp:cNvPr id="0" name=""/>
        <dsp:cNvSpPr/>
      </dsp:nvSpPr>
      <dsp:spPr>
        <a:xfrm>
          <a:off x="1655486" y="2557585"/>
          <a:ext cx="1966986" cy="19669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Review</a:t>
          </a:r>
          <a:endParaRPr lang="en-US" sz="3500" kern="1200" dirty="0"/>
        </a:p>
      </dsp:txBody>
      <dsp:txXfrm>
        <a:off x="1655486" y="2557585"/>
        <a:ext cx="1966986" cy="1966986"/>
      </dsp:txXfrm>
    </dsp:sp>
    <dsp:sp modelId="{DA795B09-BB50-CA40-BF09-BE186822D590}">
      <dsp:nvSpPr>
        <dsp:cNvPr id="0" name=""/>
        <dsp:cNvSpPr/>
      </dsp:nvSpPr>
      <dsp:spPr>
        <a:xfrm rot="18000000">
          <a:off x="3108571" y="1943843"/>
          <a:ext cx="521866" cy="6638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/>
        </a:p>
      </dsp:txBody>
      <dsp:txXfrm rot="18000000">
        <a:off x="3108571" y="1943843"/>
        <a:ext cx="521866" cy="66385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EAC9A03-20C5-3446-B173-9D56631D9005}">
      <dsp:nvSpPr>
        <dsp:cNvPr id="0" name=""/>
        <dsp:cNvSpPr/>
      </dsp:nvSpPr>
      <dsp:spPr>
        <a:xfrm>
          <a:off x="3550220" y="1185"/>
          <a:ext cx="1129158" cy="112915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Task Definition</a:t>
          </a:r>
          <a:endParaRPr lang="en-US" sz="1200" kern="1200" dirty="0"/>
        </a:p>
      </dsp:txBody>
      <dsp:txXfrm>
        <a:off x="3550220" y="1185"/>
        <a:ext cx="1129158" cy="1129158"/>
      </dsp:txXfrm>
    </dsp:sp>
    <dsp:sp modelId="{0D4B940D-B925-F247-8773-77C6F161B46D}">
      <dsp:nvSpPr>
        <dsp:cNvPr id="0" name=""/>
        <dsp:cNvSpPr/>
      </dsp:nvSpPr>
      <dsp:spPr>
        <a:xfrm rot="1800000">
          <a:off x="4691801" y="795262"/>
          <a:ext cx="301070" cy="38109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800000">
        <a:off x="4691801" y="795262"/>
        <a:ext cx="301070" cy="381091"/>
      </dsp:txXfrm>
    </dsp:sp>
    <dsp:sp modelId="{9958079A-E01C-024D-8C28-6D2B274EA899}">
      <dsp:nvSpPr>
        <dsp:cNvPr id="0" name=""/>
        <dsp:cNvSpPr/>
      </dsp:nvSpPr>
      <dsp:spPr>
        <a:xfrm>
          <a:off x="5020053" y="849793"/>
          <a:ext cx="1129158" cy="112915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Information Seeking Strategies</a:t>
          </a:r>
          <a:endParaRPr lang="en-US" sz="1200" kern="1200" dirty="0"/>
        </a:p>
      </dsp:txBody>
      <dsp:txXfrm>
        <a:off x="5020053" y="849793"/>
        <a:ext cx="1129158" cy="1129158"/>
      </dsp:txXfrm>
    </dsp:sp>
    <dsp:sp modelId="{E6F74DB3-561D-A240-B4B3-5F100C4B2C4F}">
      <dsp:nvSpPr>
        <dsp:cNvPr id="0" name=""/>
        <dsp:cNvSpPr/>
      </dsp:nvSpPr>
      <dsp:spPr>
        <a:xfrm rot="5400000">
          <a:off x="5434097" y="2063915"/>
          <a:ext cx="301070" cy="38109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5400000">
        <a:off x="5434097" y="2063915"/>
        <a:ext cx="301070" cy="381091"/>
      </dsp:txXfrm>
    </dsp:sp>
    <dsp:sp modelId="{C90D1C61-7313-B64F-B707-6F6024B8BC8C}">
      <dsp:nvSpPr>
        <dsp:cNvPr id="0" name=""/>
        <dsp:cNvSpPr/>
      </dsp:nvSpPr>
      <dsp:spPr>
        <a:xfrm>
          <a:off x="5020053" y="2547010"/>
          <a:ext cx="1129158" cy="112915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Location &amp; Access</a:t>
          </a:r>
          <a:endParaRPr lang="en-US" sz="1200" kern="1200" dirty="0"/>
        </a:p>
      </dsp:txBody>
      <dsp:txXfrm>
        <a:off x="5020053" y="2547010"/>
        <a:ext cx="1129158" cy="1129158"/>
      </dsp:txXfrm>
    </dsp:sp>
    <dsp:sp modelId="{4E8F50EC-4F57-AB4E-9179-FD5FD16E259B}">
      <dsp:nvSpPr>
        <dsp:cNvPr id="0" name=""/>
        <dsp:cNvSpPr/>
      </dsp:nvSpPr>
      <dsp:spPr>
        <a:xfrm rot="9000000">
          <a:off x="4706560" y="3341088"/>
          <a:ext cx="301070" cy="38109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9000000">
        <a:off x="4706560" y="3341088"/>
        <a:ext cx="301070" cy="381091"/>
      </dsp:txXfrm>
    </dsp:sp>
    <dsp:sp modelId="{509E0D3B-9103-F345-99A9-D1C9F5FFF615}">
      <dsp:nvSpPr>
        <dsp:cNvPr id="0" name=""/>
        <dsp:cNvSpPr/>
      </dsp:nvSpPr>
      <dsp:spPr>
        <a:xfrm>
          <a:off x="3550220" y="3395618"/>
          <a:ext cx="1129158" cy="112915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Use of Information</a:t>
          </a:r>
          <a:endParaRPr lang="en-US" sz="1200" kern="1200" dirty="0"/>
        </a:p>
      </dsp:txBody>
      <dsp:txXfrm>
        <a:off x="3550220" y="3395618"/>
        <a:ext cx="1129158" cy="1129158"/>
      </dsp:txXfrm>
    </dsp:sp>
    <dsp:sp modelId="{0D012479-FBED-6C49-AC82-134F5BAB9BD9}">
      <dsp:nvSpPr>
        <dsp:cNvPr id="0" name=""/>
        <dsp:cNvSpPr/>
      </dsp:nvSpPr>
      <dsp:spPr>
        <a:xfrm rot="12600000">
          <a:off x="3236727" y="3349608"/>
          <a:ext cx="301070" cy="38109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2600000">
        <a:off x="3236727" y="3349608"/>
        <a:ext cx="301070" cy="381091"/>
      </dsp:txXfrm>
    </dsp:sp>
    <dsp:sp modelId="{45A9BC15-85F7-7D41-8945-A885164AACC2}">
      <dsp:nvSpPr>
        <dsp:cNvPr id="0" name=""/>
        <dsp:cNvSpPr/>
      </dsp:nvSpPr>
      <dsp:spPr>
        <a:xfrm>
          <a:off x="2080387" y="2547010"/>
          <a:ext cx="1129158" cy="112915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Synthesis</a:t>
          </a:r>
          <a:endParaRPr lang="en-US" sz="1200" kern="1200" dirty="0"/>
        </a:p>
      </dsp:txBody>
      <dsp:txXfrm>
        <a:off x="2080387" y="2547010"/>
        <a:ext cx="1129158" cy="1129158"/>
      </dsp:txXfrm>
    </dsp:sp>
    <dsp:sp modelId="{2ADA6974-7714-CB42-8FFF-A83F3F944D19}">
      <dsp:nvSpPr>
        <dsp:cNvPr id="0" name=""/>
        <dsp:cNvSpPr/>
      </dsp:nvSpPr>
      <dsp:spPr>
        <a:xfrm rot="16200000">
          <a:off x="2494431" y="2080956"/>
          <a:ext cx="301070" cy="38109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6200000">
        <a:off x="2494431" y="2080956"/>
        <a:ext cx="301070" cy="381091"/>
      </dsp:txXfrm>
    </dsp:sp>
    <dsp:sp modelId="{D6AAADCA-F1AC-9A48-8C89-4C7B68D40BDB}">
      <dsp:nvSpPr>
        <dsp:cNvPr id="0" name=""/>
        <dsp:cNvSpPr/>
      </dsp:nvSpPr>
      <dsp:spPr>
        <a:xfrm>
          <a:off x="2080387" y="849793"/>
          <a:ext cx="1129158" cy="112915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Evaluation</a:t>
          </a:r>
          <a:endParaRPr lang="en-US" sz="1200" kern="1200" dirty="0"/>
        </a:p>
      </dsp:txBody>
      <dsp:txXfrm>
        <a:off x="2080387" y="849793"/>
        <a:ext cx="1129158" cy="1129158"/>
      </dsp:txXfrm>
    </dsp:sp>
    <dsp:sp modelId="{624E35CD-F100-6241-A2AE-B0FC9672039B}">
      <dsp:nvSpPr>
        <dsp:cNvPr id="0" name=""/>
        <dsp:cNvSpPr/>
      </dsp:nvSpPr>
      <dsp:spPr>
        <a:xfrm rot="19800000">
          <a:off x="3221968" y="803783"/>
          <a:ext cx="301070" cy="38109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9800000">
        <a:off x="3221968" y="803783"/>
        <a:ext cx="301070" cy="38109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2A9D926-D8AD-4C44-96A1-168852DF5E00}">
      <dsp:nvSpPr>
        <dsp:cNvPr id="0" name=""/>
        <dsp:cNvSpPr/>
      </dsp:nvSpPr>
      <dsp:spPr>
        <a:xfrm>
          <a:off x="120136" y="2601774"/>
          <a:ext cx="1063142" cy="11498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Key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Terms</a:t>
          </a:r>
          <a:endParaRPr lang="en-US" sz="1800" kern="1200" dirty="0"/>
        </a:p>
      </dsp:txBody>
      <dsp:txXfrm>
        <a:off x="120136" y="2601774"/>
        <a:ext cx="1063142" cy="1149864"/>
      </dsp:txXfrm>
    </dsp:sp>
    <dsp:sp modelId="{C357BFFF-7A25-E14E-AB30-9D345E3EC2D4}">
      <dsp:nvSpPr>
        <dsp:cNvPr id="0" name=""/>
        <dsp:cNvSpPr/>
      </dsp:nvSpPr>
      <dsp:spPr>
        <a:xfrm rot="16997776">
          <a:off x="195645" y="1917157"/>
          <a:ext cx="2565235" cy="22625"/>
        </a:xfrm>
        <a:custGeom>
          <a:avLst/>
          <a:gdLst/>
          <a:ahLst/>
          <a:cxnLst/>
          <a:rect l="0" t="0" r="0" b="0"/>
          <a:pathLst>
            <a:path>
              <a:moveTo>
                <a:pt x="0" y="11312"/>
              </a:moveTo>
              <a:lnTo>
                <a:pt x="2565235" y="11312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6997776">
        <a:off x="1414132" y="1864339"/>
        <a:ext cx="128261" cy="128261"/>
      </dsp:txXfrm>
    </dsp:sp>
    <dsp:sp modelId="{E0936C64-68FC-DB4F-9AAD-B0F9DD2A6537}">
      <dsp:nvSpPr>
        <dsp:cNvPr id="0" name=""/>
        <dsp:cNvSpPr/>
      </dsp:nvSpPr>
      <dsp:spPr>
        <a:xfrm>
          <a:off x="1773247" y="273393"/>
          <a:ext cx="1627366" cy="8136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Creating</a:t>
          </a:r>
          <a:endParaRPr lang="en-US" sz="1800" kern="1200" dirty="0"/>
        </a:p>
      </dsp:txBody>
      <dsp:txXfrm>
        <a:off x="1773247" y="273393"/>
        <a:ext cx="1627366" cy="813683"/>
      </dsp:txXfrm>
    </dsp:sp>
    <dsp:sp modelId="{BD7DA1D8-12F9-F543-B73E-8D49A32A2402}">
      <dsp:nvSpPr>
        <dsp:cNvPr id="0" name=""/>
        <dsp:cNvSpPr/>
      </dsp:nvSpPr>
      <dsp:spPr>
        <a:xfrm>
          <a:off x="3400614" y="668922"/>
          <a:ext cx="650946" cy="22625"/>
        </a:xfrm>
        <a:custGeom>
          <a:avLst/>
          <a:gdLst/>
          <a:ahLst/>
          <a:cxnLst/>
          <a:rect l="0" t="0" r="0" b="0"/>
          <a:pathLst>
            <a:path>
              <a:moveTo>
                <a:pt x="0" y="11312"/>
              </a:moveTo>
              <a:lnTo>
                <a:pt x="650946" y="11312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709813" y="663961"/>
        <a:ext cx="32547" cy="32547"/>
      </dsp:txXfrm>
    </dsp:sp>
    <dsp:sp modelId="{CF8648B3-EBA5-8542-B12F-1C7B6B82B7D3}">
      <dsp:nvSpPr>
        <dsp:cNvPr id="0" name=""/>
        <dsp:cNvSpPr/>
      </dsp:nvSpPr>
      <dsp:spPr>
        <a:xfrm>
          <a:off x="4051560" y="273393"/>
          <a:ext cx="4235220" cy="8136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Designing, constructing, planning producing, inventing, devising, making, </a:t>
          </a:r>
          <a:r>
            <a:rPr lang="en-US" sz="1400" kern="1200" dirty="0" smtClean="0">
              <a:solidFill>
                <a:schemeClr val="tx2"/>
              </a:solidFill>
            </a:rPr>
            <a:t>programming, filming, animating, blogging, video blogging, mixing, remixing, wiki-</a:t>
          </a:r>
          <a:r>
            <a:rPr lang="en-US" sz="1400" kern="1200" dirty="0" err="1" smtClean="0">
              <a:solidFill>
                <a:schemeClr val="tx2"/>
              </a:solidFill>
            </a:rPr>
            <a:t>ing</a:t>
          </a:r>
          <a:r>
            <a:rPr lang="en-US" sz="1400" kern="1200" dirty="0" smtClean="0">
              <a:solidFill>
                <a:schemeClr val="tx2"/>
              </a:solidFill>
            </a:rPr>
            <a:t>, publishing, videocasting, podcasting, directing/producing</a:t>
          </a:r>
          <a:endParaRPr lang="en-US" sz="1400" kern="1200" dirty="0">
            <a:solidFill>
              <a:schemeClr val="tx2"/>
            </a:solidFill>
          </a:endParaRPr>
        </a:p>
      </dsp:txBody>
      <dsp:txXfrm>
        <a:off x="4051560" y="273393"/>
        <a:ext cx="4235220" cy="813683"/>
      </dsp:txXfrm>
    </dsp:sp>
    <dsp:sp modelId="{0915DFAF-117E-D343-B17C-25FFBFC0CF78}">
      <dsp:nvSpPr>
        <dsp:cNvPr id="0" name=""/>
        <dsp:cNvSpPr/>
      </dsp:nvSpPr>
      <dsp:spPr>
        <a:xfrm rot="17517303">
          <a:off x="689279" y="2433628"/>
          <a:ext cx="1577967" cy="22625"/>
        </a:xfrm>
        <a:custGeom>
          <a:avLst/>
          <a:gdLst/>
          <a:ahLst/>
          <a:cxnLst/>
          <a:rect l="0" t="0" r="0" b="0"/>
          <a:pathLst>
            <a:path>
              <a:moveTo>
                <a:pt x="0" y="11312"/>
              </a:moveTo>
              <a:lnTo>
                <a:pt x="1577967" y="11312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7517303">
        <a:off x="1438814" y="2405492"/>
        <a:ext cx="78898" cy="78898"/>
      </dsp:txXfrm>
    </dsp:sp>
    <dsp:sp modelId="{A3E57FA1-515C-114D-9117-279D3FC88D6F}">
      <dsp:nvSpPr>
        <dsp:cNvPr id="0" name=""/>
        <dsp:cNvSpPr/>
      </dsp:nvSpPr>
      <dsp:spPr>
        <a:xfrm>
          <a:off x="1773247" y="1306335"/>
          <a:ext cx="1627366" cy="8136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Evaluating</a:t>
          </a:r>
          <a:endParaRPr lang="en-US" sz="1800" kern="1200" dirty="0"/>
        </a:p>
      </dsp:txBody>
      <dsp:txXfrm>
        <a:off x="1773247" y="1306335"/>
        <a:ext cx="1627366" cy="813683"/>
      </dsp:txXfrm>
    </dsp:sp>
    <dsp:sp modelId="{55B1F26C-7FCB-0E41-AF45-0C7993FE76E9}">
      <dsp:nvSpPr>
        <dsp:cNvPr id="0" name=""/>
        <dsp:cNvSpPr/>
      </dsp:nvSpPr>
      <dsp:spPr>
        <a:xfrm>
          <a:off x="3400614" y="1701864"/>
          <a:ext cx="650946" cy="22625"/>
        </a:xfrm>
        <a:custGeom>
          <a:avLst/>
          <a:gdLst/>
          <a:ahLst/>
          <a:cxnLst/>
          <a:rect l="0" t="0" r="0" b="0"/>
          <a:pathLst>
            <a:path>
              <a:moveTo>
                <a:pt x="0" y="11312"/>
              </a:moveTo>
              <a:lnTo>
                <a:pt x="650946" y="11312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709813" y="1696903"/>
        <a:ext cx="32547" cy="32547"/>
      </dsp:txXfrm>
    </dsp:sp>
    <dsp:sp modelId="{4E87A558-F587-FB46-B1AD-565CEDCFA12D}">
      <dsp:nvSpPr>
        <dsp:cNvPr id="0" name=""/>
        <dsp:cNvSpPr/>
      </dsp:nvSpPr>
      <dsp:spPr>
        <a:xfrm>
          <a:off x="4051560" y="1209129"/>
          <a:ext cx="4230191" cy="10080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Checking, hypothesizing critiquing, experimenting, judging, testing, detecting, monitoring, </a:t>
          </a:r>
          <a:r>
            <a:rPr lang="en-US" sz="1400" kern="1200" dirty="0" smtClean="0">
              <a:solidFill>
                <a:schemeClr val="tx2"/>
              </a:solidFill>
            </a:rPr>
            <a:t>(Blog/Vlog) commenting, reviewing, posting, moderating, collaborating, networking, refactoring, (Alpha &amp; Beta) testing</a:t>
          </a:r>
          <a:endParaRPr lang="en-US" sz="1400" kern="1200" dirty="0">
            <a:solidFill>
              <a:schemeClr val="tx2"/>
            </a:solidFill>
          </a:endParaRPr>
        </a:p>
      </dsp:txBody>
      <dsp:txXfrm>
        <a:off x="4051560" y="1209129"/>
        <a:ext cx="4230191" cy="1008096"/>
      </dsp:txXfrm>
    </dsp:sp>
    <dsp:sp modelId="{B1500878-1704-3E42-8C29-A4910F4448EE}">
      <dsp:nvSpPr>
        <dsp:cNvPr id="0" name=""/>
        <dsp:cNvSpPr/>
      </dsp:nvSpPr>
      <dsp:spPr>
        <a:xfrm rot="19432578">
          <a:off x="1113068" y="2950099"/>
          <a:ext cx="730389" cy="22625"/>
        </a:xfrm>
        <a:custGeom>
          <a:avLst/>
          <a:gdLst/>
          <a:ahLst/>
          <a:cxnLst/>
          <a:rect l="0" t="0" r="0" b="0"/>
          <a:pathLst>
            <a:path>
              <a:moveTo>
                <a:pt x="0" y="11312"/>
              </a:moveTo>
              <a:lnTo>
                <a:pt x="730389" y="11312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9432578">
        <a:off x="1460003" y="2943153"/>
        <a:ext cx="36519" cy="36519"/>
      </dsp:txXfrm>
    </dsp:sp>
    <dsp:sp modelId="{0BA871C3-0F97-D54A-BD9B-EBFE7AE2FF05}">
      <dsp:nvSpPr>
        <dsp:cNvPr id="0" name=""/>
        <dsp:cNvSpPr/>
      </dsp:nvSpPr>
      <dsp:spPr>
        <a:xfrm>
          <a:off x="1773247" y="2339277"/>
          <a:ext cx="1627366" cy="8136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Analyzing</a:t>
          </a:r>
          <a:endParaRPr lang="en-US" sz="1800" kern="1200" dirty="0"/>
        </a:p>
      </dsp:txBody>
      <dsp:txXfrm>
        <a:off x="1773247" y="2339277"/>
        <a:ext cx="1627366" cy="813683"/>
      </dsp:txXfrm>
    </dsp:sp>
    <dsp:sp modelId="{77411DFD-CF4F-F447-B84C-A6F48ED9C073}">
      <dsp:nvSpPr>
        <dsp:cNvPr id="0" name=""/>
        <dsp:cNvSpPr/>
      </dsp:nvSpPr>
      <dsp:spPr>
        <a:xfrm>
          <a:off x="3400614" y="2734806"/>
          <a:ext cx="650946" cy="22625"/>
        </a:xfrm>
        <a:custGeom>
          <a:avLst/>
          <a:gdLst/>
          <a:ahLst/>
          <a:cxnLst/>
          <a:rect l="0" t="0" r="0" b="0"/>
          <a:pathLst>
            <a:path>
              <a:moveTo>
                <a:pt x="0" y="11312"/>
              </a:moveTo>
              <a:lnTo>
                <a:pt x="650946" y="11312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709813" y="2729845"/>
        <a:ext cx="32547" cy="32547"/>
      </dsp:txXfrm>
    </dsp:sp>
    <dsp:sp modelId="{6DF8A304-1C76-014A-95C9-15C65E3F52D0}">
      <dsp:nvSpPr>
        <dsp:cNvPr id="0" name=""/>
        <dsp:cNvSpPr/>
      </dsp:nvSpPr>
      <dsp:spPr>
        <a:xfrm>
          <a:off x="4051560" y="2339277"/>
          <a:ext cx="4260770" cy="8136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Comparing, organizing, deconstructing, attributing, outlining, finding, structuring, integrating,</a:t>
          </a:r>
          <a:r>
            <a:rPr lang="en-US" sz="1400" kern="1200" dirty="0" smtClean="0">
              <a:solidFill>
                <a:schemeClr val="tx2"/>
              </a:solidFill>
            </a:rPr>
            <a:t> mashing, linking, tagging, validating, reverse-engineering, cracking</a:t>
          </a:r>
          <a:endParaRPr lang="en-US" sz="1400" kern="1200" dirty="0"/>
        </a:p>
      </dsp:txBody>
      <dsp:txXfrm>
        <a:off x="4051560" y="2339277"/>
        <a:ext cx="4260770" cy="813683"/>
      </dsp:txXfrm>
    </dsp:sp>
    <dsp:sp modelId="{3BA192CF-EF1A-A348-BA5F-1117E538A76F}">
      <dsp:nvSpPr>
        <dsp:cNvPr id="0" name=""/>
        <dsp:cNvSpPr/>
      </dsp:nvSpPr>
      <dsp:spPr>
        <a:xfrm rot="2434266">
          <a:off x="1089921" y="3417967"/>
          <a:ext cx="776684" cy="22625"/>
        </a:xfrm>
        <a:custGeom>
          <a:avLst/>
          <a:gdLst/>
          <a:ahLst/>
          <a:cxnLst/>
          <a:rect l="0" t="0" r="0" b="0"/>
          <a:pathLst>
            <a:path>
              <a:moveTo>
                <a:pt x="0" y="11312"/>
              </a:moveTo>
              <a:lnTo>
                <a:pt x="776684" y="11312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434266">
        <a:off x="1458846" y="3409863"/>
        <a:ext cx="38834" cy="38834"/>
      </dsp:txXfrm>
    </dsp:sp>
    <dsp:sp modelId="{328939AC-347D-324E-B450-55E2C181AA1B}">
      <dsp:nvSpPr>
        <dsp:cNvPr id="0" name=""/>
        <dsp:cNvSpPr/>
      </dsp:nvSpPr>
      <dsp:spPr>
        <a:xfrm>
          <a:off x="1773247" y="3275013"/>
          <a:ext cx="1627366" cy="8136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Applying</a:t>
          </a:r>
        </a:p>
      </dsp:txBody>
      <dsp:txXfrm>
        <a:off x="1773247" y="3275013"/>
        <a:ext cx="1627366" cy="813683"/>
      </dsp:txXfrm>
    </dsp:sp>
    <dsp:sp modelId="{349430E2-98FB-2D46-8E4C-3ECC667C3FFA}">
      <dsp:nvSpPr>
        <dsp:cNvPr id="0" name=""/>
        <dsp:cNvSpPr/>
      </dsp:nvSpPr>
      <dsp:spPr>
        <a:xfrm>
          <a:off x="3400614" y="3670542"/>
          <a:ext cx="650946" cy="22625"/>
        </a:xfrm>
        <a:custGeom>
          <a:avLst/>
          <a:gdLst/>
          <a:ahLst/>
          <a:cxnLst/>
          <a:rect l="0" t="0" r="0" b="0"/>
          <a:pathLst>
            <a:path>
              <a:moveTo>
                <a:pt x="0" y="11312"/>
              </a:moveTo>
              <a:lnTo>
                <a:pt x="650946" y="11312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709813" y="3665581"/>
        <a:ext cx="32547" cy="32547"/>
      </dsp:txXfrm>
    </dsp:sp>
    <dsp:sp modelId="{902AA636-AAF9-3D44-A5CA-467D83A5DF69}">
      <dsp:nvSpPr>
        <dsp:cNvPr id="0" name=""/>
        <dsp:cNvSpPr/>
      </dsp:nvSpPr>
      <dsp:spPr>
        <a:xfrm>
          <a:off x="4051560" y="3275013"/>
          <a:ext cx="4254065" cy="8136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Implementing, carrying out, using, executing, </a:t>
          </a:r>
          <a:r>
            <a:rPr lang="en-US" sz="1400" kern="1200" dirty="0" smtClean="0">
              <a:solidFill>
                <a:srgbClr val="1F497D"/>
              </a:solidFill>
            </a:rPr>
            <a:t>running, loading, playing, operating, hacking, uploading, sharing, editing</a:t>
          </a:r>
          <a:r>
            <a:rPr lang="en-US" sz="1400" kern="1200" dirty="0" smtClean="0"/>
            <a:t> </a:t>
          </a:r>
        </a:p>
      </dsp:txBody>
      <dsp:txXfrm>
        <a:off x="4051560" y="3275013"/>
        <a:ext cx="4254065" cy="813683"/>
      </dsp:txXfrm>
    </dsp:sp>
    <dsp:sp modelId="{DF604E5D-B14C-9D46-89AB-2388B785FDCF}">
      <dsp:nvSpPr>
        <dsp:cNvPr id="0" name=""/>
        <dsp:cNvSpPr/>
      </dsp:nvSpPr>
      <dsp:spPr>
        <a:xfrm rot="4064003">
          <a:off x="699769" y="3885835"/>
          <a:ext cx="1556987" cy="22625"/>
        </a:xfrm>
        <a:custGeom>
          <a:avLst/>
          <a:gdLst/>
          <a:ahLst/>
          <a:cxnLst/>
          <a:rect l="0" t="0" r="0" b="0"/>
          <a:pathLst>
            <a:path>
              <a:moveTo>
                <a:pt x="0" y="11312"/>
              </a:moveTo>
              <a:lnTo>
                <a:pt x="1556987" y="11312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4064003">
        <a:off x="1439338" y="3858223"/>
        <a:ext cx="77849" cy="77849"/>
      </dsp:txXfrm>
    </dsp:sp>
    <dsp:sp modelId="{4D309A2E-5601-6A47-8B04-626BB5E9A67D}">
      <dsp:nvSpPr>
        <dsp:cNvPr id="0" name=""/>
        <dsp:cNvSpPr/>
      </dsp:nvSpPr>
      <dsp:spPr>
        <a:xfrm>
          <a:off x="1773247" y="4210748"/>
          <a:ext cx="1627366" cy="8136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Understanding</a:t>
          </a:r>
          <a:endParaRPr lang="en-US" sz="1800" kern="1200" dirty="0"/>
        </a:p>
      </dsp:txBody>
      <dsp:txXfrm>
        <a:off x="1773247" y="4210748"/>
        <a:ext cx="1627366" cy="813683"/>
      </dsp:txXfrm>
    </dsp:sp>
    <dsp:sp modelId="{DC88264B-CF61-1748-A01E-5DF58914EF16}">
      <dsp:nvSpPr>
        <dsp:cNvPr id="0" name=""/>
        <dsp:cNvSpPr/>
      </dsp:nvSpPr>
      <dsp:spPr>
        <a:xfrm>
          <a:off x="3400614" y="4606277"/>
          <a:ext cx="650946" cy="22625"/>
        </a:xfrm>
        <a:custGeom>
          <a:avLst/>
          <a:gdLst/>
          <a:ahLst/>
          <a:cxnLst/>
          <a:rect l="0" t="0" r="0" b="0"/>
          <a:pathLst>
            <a:path>
              <a:moveTo>
                <a:pt x="0" y="11312"/>
              </a:moveTo>
              <a:lnTo>
                <a:pt x="650946" y="11312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709813" y="4601316"/>
        <a:ext cx="32547" cy="32547"/>
      </dsp:txXfrm>
    </dsp:sp>
    <dsp:sp modelId="{5F9528BC-EC5A-8740-BA46-242EF12A5F96}">
      <dsp:nvSpPr>
        <dsp:cNvPr id="0" name=""/>
        <dsp:cNvSpPr/>
      </dsp:nvSpPr>
      <dsp:spPr>
        <a:xfrm>
          <a:off x="4051560" y="4210748"/>
          <a:ext cx="4258768" cy="8136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Interpreting, summarizing, inferring, paraphrasing, classifying, comparing, explaining, exemplifying, </a:t>
          </a:r>
          <a:r>
            <a:rPr lang="en-US" sz="1400" kern="1200" dirty="0" smtClean="0">
              <a:solidFill>
                <a:srgbClr val="1F497D"/>
              </a:solidFill>
            </a:rPr>
            <a:t>advanced searching, Boolean searching, blog journaling, twittering, categorizing, commenting, annotating, subscribing </a:t>
          </a:r>
          <a:endParaRPr lang="en-US" sz="1400" kern="1200" dirty="0"/>
        </a:p>
      </dsp:txBody>
      <dsp:txXfrm>
        <a:off x="4051560" y="4210748"/>
        <a:ext cx="4258768" cy="813683"/>
      </dsp:txXfrm>
    </dsp:sp>
    <dsp:sp modelId="{C4C7468F-9A84-BE40-8E68-831CBA1655FC}">
      <dsp:nvSpPr>
        <dsp:cNvPr id="0" name=""/>
        <dsp:cNvSpPr/>
      </dsp:nvSpPr>
      <dsp:spPr>
        <a:xfrm rot="4602224">
          <a:off x="195645" y="4413628"/>
          <a:ext cx="2565235" cy="22625"/>
        </a:xfrm>
        <a:custGeom>
          <a:avLst/>
          <a:gdLst/>
          <a:ahLst/>
          <a:cxnLst/>
          <a:rect l="0" t="0" r="0" b="0"/>
          <a:pathLst>
            <a:path>
              <a:moveTo>
                <a:pt x="0" y="11312"/>
              </a:moveTo>
              <a:lnTo>
                <a:pt x="2565235" y="11312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4602224">
        <a:off x="1414132" y="4360811"/>
        <a:ext cx="128261" cy="128261"/>
      </dsp:txXfrm>
    </dsp:sp>
    <dsp:sp modelId="{C1C716C3-B4E1-3D48-8BED-B6D63D9DE884}">
      <dsp:nvSpPr>
        <dsp:cNvPr id="0" name=""/>
        <dsp:cNvSpPr/>
      </dsp:nvSpPr>
      <dsp:spPr>
        <a:xfrm>
          <a:off x="1773247" y="5266335"/>
          <a:ext cx="1627366" cy="8136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Remembering</a:t>
          </a:r>
          <a:endParaRPr lang="en-US" sz="1800" kern="1200" dirty="0"/>
        </a:p>
      </dsp:txBody>
      <dsp:txXfrm>
        <a:off x="1773247" y="5266335"/>
        <a:ext cx="1627366" cy="813683"/>
      </dsp:txXfrm>
    </dsp:sp>
    <dsp:sp modelId="{69195989-636A-9441-915B-22EADA77575D}">
      <dsp:nvSpPr>
        <dsp:cNvPr id="0" name=""/>
        <dsp:cNvSpPr/>
      </dsp:nvSpPr>
      <dsp:spPr>
        <a:xfrm>
          <a:off x="3400614" y="5661864"/>
          <a:ext cx="650946" cy="22625"/>
        </a:xfrm>
        <a:custGeom>
          <a:avLst/>
          <a:gdLst/>
          <a:ahLst/>
          <a:cxnLst/>
          <a:rect l="0" t="0" r="0" b="0"/>
          <a:pathLst>
            <a:path>
              <a:moveTo>
                <a:pt x="0" y="11312"/>
              </a:moveTo>
              <a:lnTo>
                <a:pt x="650946" y="11312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709813" y="5656903"/>
        <a:ext cx="32547" cy="32547"/>
      </dsp:txXfrm>
    </dsp:sp>
    <dsp:sp modelId="{89AF4FC1-9DF8-4947-952C-A30924A9EFDD}">
      <dsp:nvSpPr>
        <dsp:cNvPr id="0" name=""/>
        <dsp:cNvSpPr/>
      </dsp:nvSpPr>
      <dsp:spPr>
        <a:xfrm>
          <a:off x="4051560" y="5146484"/>
          <a:ext cx="4243162" cy="10533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Recognizing, listing, describing, identifying, retrieving, naming, locating, finding, </a:t>
          </a:r>
          <a:r>
            <a:rPr lang="en-US" sz="1400" kern="1200" dirty="0" smtClean="0">
              <a:solidFill>
                <a:srgbClr val="1F497D"/>
              </a:solidFill>
            </a:rPr>
            <a:t>bullet pointing, highlighting, bookmarking, social networking, social bookmarking, favoriting/local bookmarking, searching, googling</a:t>
          </a:r>
          <a:endParaRPr lang="en-US" sz="1400" kern="1200" dirty="0"/>
        </a:p>
      </dsp:txBody>
      <dsp:txXfrm>
        <a:off x="4051560" y="5146484"/>
        <a:ext cx="4243162" cy="10533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19B077-E022-704C-89B8-B14CC3E8810E}" type="datetimeFigureOut">
              <a:rPr lang="en-US" smtClean="0"/>
              <a:pPr/>
              <a:t>2/13/12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5B983D-89D1-FC43-9F51-2436FD59BD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CB2E34-66B3-CB45-868A-9A2B716C1252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85C-009C-EA44-9172-91F3F2A7A101}" type="datetimeFigureOut">
              <a:rPr lang="en-US" smtClean="0"/>
              <a:pPr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8C8C-A631-D044-AF58-8649DE797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31374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85C-009C-EA44-9172-91F3F2A7A101}" type="datetimeFigureOut">
              <a:rPr lang="en-US" smtClean="0"/>
              <a:pPr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8C8C-A631-D044-AF58-8649DE797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72458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85C-009C-EA44-9172-91F3F2A7A101}" type="datetimeFigureOut">
              <a:rPr lang="en-US" smtClean="0"/>
              <a:pPr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8C8C-A631-D044-AF58-8649DE797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30768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85C-009C-EA44-9172-91F3F2A7A101}" type="datetimeFigureOut">
              <a:rPr lang="en-US" smtClean="0"/>
              <a:pPr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8C8C-A631-D044-AF58-8649DE797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16607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85C-009C-EA44-9172-91F3F2A7A101}" type="datetimeFigureOut">
              <a:rPr lang="en-US" smtClean="0"/>
              <a:pPr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8C8C-A631-D044-AF58-8649DE797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86047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85C-009C-EA44-9172-91F3F2A7A101}" type="datetimeFigureOut">
              <a:rPr lang="en-US" smtClean="0"/>
              <a:pPr/>
              <a:t>2/13/12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8C8C-A631-D044-AF58-8649DE797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62965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85C-009C-EA44-9172-91F3F2A7A101}" type="datetimeFigureOut">
              <a:rPr lang="en-US" smtClean="0"/>
              <a:pPr/>
              <a:t>2/13/12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8C8C-A631-D044-AF58-8649DE797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25916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85C-009C-EA44-9172-91F3F2A7A101}" type="datetimeFigureOut">
              <a:rPr lang="en-US" smtClean="0"/>
              <a:pPr/>
              <a:t>2/13/12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8C8C-A631-D044-AF58-8649DE797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80701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85C-009C-EA44-9172-91F3F2A7A101}" type="datetimeFigureOut">
              <a:rPr lang="en-US" smtClean="0"/>
              <a:pPr/>
              <a:t>2/13/12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8C8C-A631-D044-AF58-8649DE797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34694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85C-009C-EA44-9172-91F3F2A7A101}" type="datetimeFigureOut">
              <a:rPr lang="en-US" smtClean="0"/>
              <a:pPr/>
              <a:t>2/13/12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8C8C-A631-D044-AF58-8649DE797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56966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85C-009C-EA44-9172-91F3F2A7A101}" type="datetimeFigureOut">
              <a:rPr lang="en-US" smtClean="0"/>
              <a:pPr/>
              <a:t>2/13/12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8C8C-A631-D044-AF58-8649DE797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49011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5985C-009C-EA44-9172-91F3F2A7A101}" type="datetimeFigureOut">
              <a:rPr lang="en-US" smtClean="0"/>
              <a:pPr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08C8C-A631-D044-AF58-8649DE797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90815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6" Type="http://schemas.microsoft.com/office/2007/relationships/diagramDrawing" Target="../diagrams/drawing1.xml"/><Relationship Id="rId4" Type="http://schemas.openxmlformats.org/officeDocument/2006/relationships/diagramQuickStyle" Target="../diagrams/quickStyle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5" Type="http://schemas.openxmlformats.org/officeDocument/2006/relationships/diagramColors" Target="../diagrams/colors1.xml"/></Relationships>
</file>

<file path=ppt/slides/_rels/slide11.xml.rels><?xml version="1.0" encoding="UTF-8" standalone="yes"?>
<Relationships xmlns="http://schemas.openxmlformats.org/package/2006/relationships"><Relationship Id="rId6" Type="http://schemas.microsoft.com/office/2007/relationships/diagramDrawing" Target="../diagrams/drawing2.xml"/><Relationship Id="rId4" Type="http://schemas.openxmlformats.org/officeDocument/2006/relationships/diagramQuickStyle" Target="../diagrams/quickStyle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Relationship Id="rId3" Type="http://schemas.openxmlformats.org/officeDocument/2006/relationships/diagramLayout" Target="../diagrams/layout2.xml"/><Relationship Id="rId5" Type="http://schemas.openxmlformats.org/officeDocument/2006/relationships/diagramColors" Target="../diagrams/colors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diagramData" Target="../diagrams/data3.xml"/><Relationship Id="rId6" Type="http://schemas.openxmlformats.org/officeDocument/2006/relationships/diagramColors" Target="../diagrams/colors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cts.nesinc.com/PDFs/IL_field175_SG.pdf" TargetMode="External"/><Relationship Id="rId3" Type="http://schemas.openxmlformats.org/officeDocument/2006/relationships/hyperlink" Target="http://www.icts.nesinc.com/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carlheine.info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abcnews.go.com/US/wireStory/illinois-audio-recording-law-scrutiny-15524873%23.TzmQWRze0ZE" TargetMode="External"/><Relationship Id="rId3" Type="http://schemas.openxmlformats.org/officeDocument/2006/relationships/hyperlink" Target="http://www.cbsnews.com/8301-3445_162-57376133/how-the-revolution-became-digitized/?tag=contentBody;cbsCarouse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Information </a:t>
            </a:r>
            <a:r>
              <a:rPr lang="en-US" dirty="0"/>
              <a:t>Literacy Instruction for School Libraries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C&amp;I 445</a:t>
            </a:r>
          </a:p>
          <a:p>
            <a:r>
              <a:rPr lang="en-US" dirty="0" smtClean="0"/>
              <a:t>February 13, 2012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78152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Super3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Big6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5958" y="2786855"/>
            <a:ext cx="8229600" cy="1354219"/>
          </a:xfrm>
        </p:spPr>
        <p:txBody>
          <a:bodyPr/>
          <a:lstStyle/>
          <a:p>
            <a:pPr algn="ctr">
              <a:buNone/>
            </a:pPr>
            <a:r>
              <a:rPr lang="en-US" sz="4800" dirty="0" smtClean="0"/>
              <a:t>“Work leads to more work.”</a:t>
            </a:r>
          </a:p>
          <a:p>
            <a:pPr lvl="5">
              <a:buNone/>
            </a:pPr>
            <a:r>
              <a:rPr lang="en-US" dirty="0" smtClean="0"/>
              <a:t>					Gary Paulsen, Tracker</a:t>
            </a:r>
          </a:p>
          <a:p>
            <a:pPr lvl="6"/>
            <a:endParaRPr lang="en-US" dirty="0" smtClean="0"/>
          </a:p>
          <a:p>
            <a:pPr lvl="5"/>
            <a:endParaRPr lang="en-US" dirty="0" smtClean="0"/>
          </a:p>
          <a:p>
            <a:pPr lvl="5"/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</a:t>
            </a:r>
          </a:p>
          <a:p>
            <a:pPr lvl="1"/>
            <a:r>
              <a:rPr lang="en-US" dirty="0" smtClean="0"/>
              <a:t>What am I supposed to do?</a:t>
            </a:r>
          </a:p>
          <a:p>
            <a:pPr lvl="1"/>
            <a:r>
              <a:rPr lang="en-US" dirty="0" smtClean="0"/>
              <a:t>What will it look like if I do a really good job?</a:t>
            </a:r>
          </a:p>
          <a:p>
            <a:pPr lvl="1"/>
            <a:r>
              <a:rPr lang="en-US" dirty="0" smtClean="0"/>
              <a:t>What do I need to find out to do the job?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Plan:  What does it look like in the classroom?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Directions</a:t>
            </a:r>
          </a:p>
          <a:p>
            <a:r>
              <a:rPr lang="en-US" dirty="0" smtClean="0"/>
              <a:t>Rubrics</a:t>
            </a:r>
          </a:p>
          <a:p>
            <a:r>
              <a:rPr lang="en-US" dirty="0" smtClean="0"/>
              <a:t>K &amp; W of KWL</a:t>
            </a:r>
          </a:p>
          <a:p>
            <a:r>
              <a:rPr lang="en-US" dirty="0" smtClean="0"/>
              <a:t>Student examples</a:t>
            </a:r>
          </a:p>
          <a:p>
            <a:r>
              <a:rPr lang="en-US" dirty="0" smtClean="0"/>
              <a:t>Brainstorming</a:t>
            </a:r>
          </a:p>
          <a:p>
            <a:r>
              <a:rPr lang="en-US" dirty="0" smtClean="0"/>
              <a:t>List of topics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Do: Where students do the activity. This is where they read, view, tell, make a picture, etc.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Do: What does it look like in the classroom?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Painting a picture</a:t>
            </a:r>
          </a:p>
          <a:p>
            <a:r>
              <a:rPr lang="en-US" dirty="0" smtClean="0"/>
              <a:t>Taking notes from text, on the web, in print resource, or database</a:t>
            </a:r>
          </a:p>
          <a:p>
            <a:r>
              <a:rPr lang="en-US" dirty="0" smtClean="0"/>
              <a:t>Writing a story</a:t>
            </a:r>
          </a:p>
          <a:p>
            <a:r>
              <a:rPr lang="en-US" dirty="0" smtClean="0"/>
              <a:t>Solving a story problem</a:t>
            </a:r>
          </a:p>
          <a:p>
            <a:r>
              <a:rPr lang="en-US" dirty="0" smtClean="0"/>
              <a:t>Conducting an experiment</a:t>
            </a:r>
          </a:p>
          <a:p>
            <a:r>
              <a:rPr lang="en-US" dirty="0" smtClean="0"/>
              <a:t>Practicing a piece of music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</a:p>
          <a:p>
            <a:pPr lvl="1"/>
            <a:r>
              <a:rPr lang="en-US" dirty="0" smtClean="0"/>
              <a:t>Did I do what I was supposed to do?</a:t>
            </a:r>
          </a:p>
          <a:p>
            <a:pPr lvl="1"/>
            <a:r>
              <a:rPr lang="en-US" dirty="0" smtClean="0"/>
              <a:t>Do I feel okay about this?</a:t>
            </a:r>
          </a:p>
          <a:p>
            <a:pPr lvl="1"/>
            <a:r>
              <a:rPr lang="en-US" dirty="0" smtClean="0"/>
              <a:t>Should I do something else before I turn it in?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229600" cy="1143000"/>
          </a:xfrm>
        </p:spPr>
        <p:txBody>
          <a:bodyPr/>
          <a:lstStyle/>
          <a:p>
            <a:r>
              <a:rPr lang="en-US" dirty="0" smtClean="0"/>
              <a:t>Welcome Back!</a:t>
            </a:r>
            <a:endParaRPr lang="en-US" dirty="0"/>
          </a:p>
        </p:txBody>
      </p:sp>
      <p:pic>
        <p:nvPicPr>
          <p:cNvPr id="5" name="Picture 4" descr="YES_NO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015842" y="1473200"/>
            <a:ext cx="1823239" cy="2781300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84581" y="3953954"/>
            <a:ext cx="1994019" cy="601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345542" y="1378149"/>
            <a:ext cx="3670300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en-US" b="1" dirty="0" smtClean="0">
                <a:latin typeface="Arabic Typesetting" pitchFamily="66" charset="-78"/>
                <a:cs typeface="Arabic Typesetting" pitchFamily="66" charset="-78"/>
              </a:rPr>
              <a:t>Every class, please check your audio: Tools&gt;audio&gt;audio set up wizard</a:t>
            </a:r>
            <a:br>
              <a:rPr lang="en-US" b="1" dirty="0" smtClean="0">
                <a:latin typeface="Arabic Typesetting" pitchFamily="66" charset="-78"/>
                <a:cs typeface="Arabic Typesetting" pitchFamily="66" charset="-78"/>
              </a:rPr>
            </a:br>
            <a:r>
              <a:rPr lang="en-US" b="1" dirty="0" smtClean="0">
                <a:solidFill>
                  <a:srgbClr val="00B050"/>
                </a:solidFill>
                <a:latin typeface="Arabic Typesetting" pitchFamily="66" charset="-78"/>
                <a:cs typeface="Arabic Typesetting" pitchFamily="66" charset="-78"/>
              </a:rPr>
              <a:t>Green Check Good</a:t>
            </a:r>
            <a:r>
              <a:rPr lang="en-US" b="1" dirty="0" smtClean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en-US" b="1" dirty="0" smtClean="0">
                <a:latin typeface="Arabic Typesetting" pitchFamily="66" charset="-78"/>
                <a:cs typeface="Arabic Typesetting" pitchFamily="66" charset="-78"/>
              </a:rPr>
            </a:br>
            <a:r>
              <a:rPr lang="en-US" b="1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Red X-can’t hear </a:t>
            </a:r>
            <a:r>
              <a:rPr lang="en-US" b="1" dirty="0" smtClean="0">
                <a:latin typeface="Arabic Typesetting" pitchFamily="66" charset="-78"/>
                <a:cs typeface="Arabic Typesetting" pitchFamily="66" charset="-78"/>
              </a:rPr>
              <a:t>	</a:t>
            </a:r>
            <a:br>
              <a:rPr lang="en-US" b="1" dirty="0" smtClean="0">
                <a:latin typeface="Arabic Typesetting" pitchFamily="66" charset="-78"/>
                <a:cs typeface="Arabic Typesetting" pitchFamily="66" charset="-78"/>
              </a:rPr>
            </a:br>
            <a:r>
              <a:rPr lang="en-US" b="1" dirty="0" smtClean="0">
                <a:latin typeface="Arabic Typesetting" pitchFamily="66" charset="-78"/>
                <a:cs typeface="Arabic Typesetting" pitchFamily="66" charset="-78"/>
              </a:rPr>
              <a:t>(</a:t>
            </a:r>
            <a:r>
              <a:rPr lang="en-US" b="1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contact tech support and be ready to use telephony</a:t>
            </a:r>
            <a:r>
              <a:rPr lang="en-US" b="1" dirty="0" smtClean="0">
                <a:latin typeface="Arabic Typesetting" pitchFamily="66" charset="-78"/>
                <a:cs typeface="Arabic Typesetting" pitchFamily="66" charset="-78"/>
              </a:rPr>
              <a:t>).</a:t>
            </a:r>
            <a:br>
              <a:rPr lang="en-US" b="1" dirty="0" smtClean="0">
                <a:latin typeface="Arabic Typesetting" pitchFamily="66" charset="-78"/>
                <a:cs typeface="Arabic Typesetting" pitchFamily="66" charset="-78"/>
              </a:rPr>
            </a:br>
            <a:r>
              <a:rPr lang="en-US" b="1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Click on the Telephone icon and follow instructions on the screen.</a:t>
            </a:r>
            <a:br>
              <a:rPr lang="en-US" b="1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</a:br>
            <a:endParaRPr lang="en-US" b="1" dirty="0" smtClean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lvl="0" defTabSz="914400">
              <a:spcBef>
                <a:spcPct val="0"/>
              </a:spcBef>
              <a:defRPr/>
            </a:pPr>
            <a:r>
              <a:rPr lang="en-US" b="1" dirty="0" smtClean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en-US" b="1" dirty="0" smtClean="0">
                <a:latin typeface="Arabic Typesetting" pitchFamily="66" charset="-78"/>
                <a:cs typeface="Arabic Typesetting" pitchFamily="66" charset="-78"/>
              </a:rPr>
            </a:br>
            <a:r>
              <a:rPr lang="en-US" b="1" dirty="0" smtClean="0">
                <a:latin typeface="Arabic Typesetting" pitchFamily="66" charset="-78"/>
                <a:cs typeface="Arabic Typesetting" pitchFamily="66" charset="-78"/>
              </a:rPr>
              <a:t>Please remind tech support to record the class if you do not see the recording icon indicating that the session is being recorded.</a:t>
            </a:r>
            <a:r>
              <a:rPr lang="en-US" b="1" i="1" dirty="0" smtClean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en-US" b="1" i="1" dirty="0" smtClean="0">
                <a:latin typeface="Arabic Typesetting" pitchFamily="66" charset="-78"/>
                <a:cs typeface="Arabic Typesetting" pitchFamily="66" charset="-78"/>
              </a:rPr>
            </a:br>
            <a:r>
              <a:rPr lang="en-US" b="1" i="1" dirty="0" smtClean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en-US" b="1" i="1" dirty="0" smtClean="0">
                <a:latin typeface="Arabic Typesetting" pitchFamily="66" charset="-78"/>
                <a:cs typeface="Arabic Typesetting" pitchFamily="66" charset="-78"/>
              </a:rPr>
            </a:br>
            <a:endParaRPr lang="en-US" b="1" i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2600" y="800100"/>
            <a:ext cx="261620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tonight’s attendance slide I’ll be asking you to share something you think everyone should know.  To get you thinking consider</a:t>
            </a:r>
          </a:p>
          <a:p>
            <a:pPr>
              <a:buFont typeface="Arial"/>
              <a:buChar char="•"/>
            </a:pPr>
            <a:r>
              <a:rPr lang="en-US" dirty="0" smtClean="0"/>
              <a:t>How to dial 911</a:t>
            </a:r>
          </a:p>
          <a:p>
            <a:pPr>
              <a:buFont typeface="Arial"/>
              <a:buChar char="•"/>
            </a:pPr>
            <a:r>
              <a:rPr lang="en-US" dirty="0" smtClean="0"/>
              <a:t>How to turn off your water main</a:t>
            </a:r>
          </a:p>
          <a:p>
            <a:pPr>
              <a:buFont typeface="Arial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Review: What does it look like in the classroom?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Journaling about a field trip</a:t>
            </a:r>
          </a:p>
          <a:p>
            <a:r>
              <a:rPr lang="en-US" dirty="0" smtClean="0"/>
              <a:t>Checking your work in a math problem</a:t>
            </a:r>
          </a:p>
          <a:p>
            <a:r>
              <a:rPr lang="en-US" dirty="0" smtClean="0"/>
              <a:t>Peer editing</a:t>
            </a:r>
          </a:p>
          <a:p>
            <a:r>
              <a:rPr lang="en-US" dirty="0" smtClean="0"/>
              <a:t>Going over a test</a:t>
            </a:r>
          </a:p>
          <a:p>
            <a:r>
              <a:rPr lang="en-US" dirty="0" smtClean="0"/>
              <a:t>Viewing and discussing a performance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Big6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6417"/>
            <a:ext cx="8229600" cy="518566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Task Definition</a:t>
            </a:r>
          </a:p>
          <a:p>
            <a:pPr lvl="1"/>
            <a:r>
              <a:rPr lang="en-US" dirty="0" smtClean="0"/>
              <a:t>Define the information problem</a:t>
            </a:r>
          </a:p>
          <a:p>
            <a:pPr lvl="1"/>
            <a:r>
              <a:rPr lang="en-US" dirty="0" smtClean="0"/>
              <a:t>Identify information needed to complete the task</a:t>
            </a:r>
          </a:p>
          <a:p>
            <a:r>
              <a:rPr lang="en-US" dirty="0" smtClean="0"/>
              <a:t>Information Seeking Strategies</a:t>
            </a:r>
          </a:p>
          <a:p>
            <a:pPr lvl="1"/>
            <a:r>
              <a:rPr lang="en-US" dirty="0" smtClean="0"/>
              <a:t>Determine the range of possible sources</a:t>
            </a:r>
          </a:p>
          <a:p>
            <a:pPr lvl="1"/>
            <a:r>
              <a:rPr lang="en-US" dirty="0" smtClean="0"/>
              <a:t>Evaluate the different possible sources to determine priorities</a:t>
            </a:r>
          </a:p>
          <a:p>
            <a:r>
              <a:rPr lang="en-US" dirty="0" smtClean="0"/>
              <a:t>Location and Access</a:t>
            </a:r>
          </a:p>
          <a:p>
            <a:pPr lvl="1"/>
            <a:r>
              <a:rPr lang="en-US" dirty="0" smtClean="0"/>
              <a:t>Locate sources (intellectually and physically)</a:t>
            </a:r>
          </a:p>
          <a:p>
            <a:pPr lvl="1"/>
            <a:r>
              <a:rPr lang="en-US" dirty="0" smtClean="0"/>
              <a:t>Find information within sources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Big6 Skills cont.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Use of Information</a:t>
            </a:r>
          </a:p>
          <a:p>
            <a:pPr lvl="1"/>
            <a:r>
              <a:rPr lang="en-US" dirty="0" smtClean="0"/>
              <a:t>Engage (e.g. read, hear view, touch) the information in a source</a:t>
            </a:r>
          </a:p>
          <a:p>
            <a:pPr lvl="1"/>
            <a:r>
              <a:rPr lang="en-US" dirty="0" smtClean="0"/>
              <a:t>Extract relevant information from a source</a:t>
            </a:r>
          </a:p>
          <a:p>
            <a:r>
              <a:rPr lang="en-US" dirty="0" smtClean="0"/>
              <a:t>Synthesis</a:t>
            </a:r>
          </a:p>
          <a:p>
            <a:pPr lvl="1"/>
            <a:r>
              <a:rPr lang="en-US" dirty="0" smtClean="0"/>
              <a:t>Organize information from multiple sources</a:t>
            </a:r>
          </a:p>
          <a:p>
            <a:pPr lvl="1"/>
            <a:r>
              <a:rPr lang="en-US" dirty="0" smtClean="0"/>
              <a:t>Present the information</a:t>
            </a:r>
          </a:p>
          <a:p>
            <a:r>
              <a:rPr lang="en-US" dirty="0" smtClean="0"/>
              <a:t>Evaluation</a:t>
            </a:r>
          </a:p>
          <a:p>
            <a:pPr lvl="1"/>
            <a:r>
              <a:rPr lang="en-US" dirty="0" smtClean="0"/>
              <a:t>Judge the product (effectiveness)</a:t>
            </a:r>
          </a:p>
          <a:p>
            <a:pPr lvl="1"/>
            <a:r>
              <a:rPr lang="en-US" dirty="0" smtClean="0"/>
              <a:t>Judge the information problem-solving program (efficiency)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Information Search Process Model</a:t>
            </a:r>
            <a:br>
              <a:rPr lang="en-US" dirty="0" smtClean="0"/>
            </a:br>
            <a:r>
              <a:rPr lang="en-US" sz="3111" dirty="0" smtClean="0"/>
              <a:t>by Carol </a:t>
            </a:r>
            <a:r>
              <a:rPr lang="en-US" sz="3111" dirty="0" err="1" smtClean="0"/>
              <a:t>Kuhlthau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22" dirty="0" smtClean="0"/>
              <a:t>Steps 1-3</a:t>
            </a:r>
            <a:endParaRPr lang="en-US" sz="2222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Initiation, when a person first becomes aware of a lack of knowledge or understanding and feelings of uncertainty and apprehension are common. </a:t>
            </a:r>
          </a:p>
          <a:p>
            <a:r>
              <a:rPr lang="en-US" dirty="0" smtClean="0"/>
              <a:t>Selection, when a general area, topic, or problem is identified and initial uncertainty often gives way to a brief sense of optimism and a readiness to begin the search. </a:t>
            </a:r>
          </a:p>
          <a:p>
            <a:r>
              <a:rPr lang="en-US" dirty="0" smtClean="0"/>
              <a:t>Exploration, when inconsistent, incompatible information is encountered and uncertainty, confusion, and doubt frequently increase and people find themselves “in the dip” of confidence. 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Information Search Process Model</a:t>
            </a:r>
            <a:br>
              <a:rPr lang="en-US" dirty="0" smtClean="0"/>
            </a:br>
            <a:r>
              <a:rPr lang="en-US" sz="3111" dirty="0" smtClean="0"/>
              <a:t>by Carol </a:t>
            </a:r>
            <a:r>
              <a:rPr lang="en-US" sz="3111" dirty="0" err="1" smtClean="0"/>
              <a:t>Kuhlthau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22" dirty="0" smtClean="0"/>
              <a:t>steps 4-6</a:t>
            </a:r>
            <a:endParaRPr lang="en-US" sz="2222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Formulation, when a focused perspective is formed and uncertainty diminishes as confidence begins to increase.</a:t>
            </a:r>
          </a:p>
          <a:p>
            <a:r>
              <a:rPr lang="en-US" dirty="0" smtClean="0"/>
              <a:t>Collection, when information pertinent to the focused perspective is gathered and uncertainty subsides as interest and involvement deepens. </a:t>
            </a:r>
          </a:p>
          <a:p>
            <a:r>
              <a:rPr lang="en-US" dirty="0" smtClean="0"/>
              <a:t>Presentation, when the search is completed with a new understanding enabling the person to explain his or her learning to others or in someway put the learning to use.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Information Search Process Model</a:t>
            </a:r>
            <a:br>
              <a:rPr lang="en-US" dirty="0" smtClean="0"/>
            </a:br>
            <a:r>
              <a:rPr lang="en-US" sz="3111" dirty="0" smtClean="0"/>
              <a:t>by Carol </a:t>
            </a:r>
            <a:r>
              <a:rPr lang="en-US" sz="3111" dirty="0" err="1" smtClean="0"/>
              <a:t>Kuhlthau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139" y="2577587"/>
            <a:ext cx="8191470" cy="318235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Investigation Method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70085" y="1831649"/>
            <a:ext cx="362706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200" dirty="0" smtClean="0"/>
              <a:t>Topic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Goal Setting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Research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Organizing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Goal Evaluation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Product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Presentation</a:t>
            </a:r>
            <a:endParaRPr lang="en-US" sz="3200" dirty="0"/>
          </a:p>
        </p:txBody>
      </p:sp>
      <p:pic>
        <p:nvPicPr>
          <p:cNvPr id="6" name="Picture 5" descr="IIM_eyes_icon_50x4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6710" y="2886132"/>
            <a:ext cx="2088311" cy="1754182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64575"/>
          <a:ext cx="8371490" cy="6473264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9317" y="132287"/>
            <a:ext cx="460397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Bloom’s Taxonomy Blooms Digitally </a:t>
            </a:r>
            <a:r>
              <a:rPr lang="en-US" sz="1400" dirty="0" smtClean="0"/>
              <a:t>by Andrew Churches </a:t>
            </a:r>
          </a:p>
          <a:p>
            <a:r>
              <a:rPr lang="en-US" sz="1400" dirty="0" smtClean="0"/>
              <a:t>April 2008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229317" y="6488668"/>
            <a:ext cx="4021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http://techlearning.com/article/8670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Literacy Lesson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1726540"/>
            <a:ext cx="8686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Information Problem-Solving Lesson (25%) Develop or adapt a lesson or unit incorporating an information processing step or steps. Use models such as the Big6™/Super3™, I-Search, Independent Investigation Model or others. Prepare an assignment that would be distributed to students and that relates to your lesson. Create a PowerPoint presentation to either demonstrate your lesson to your classmates. Besides the PowerPoint you will hand in a copy of your lesson and any handouts, Power Point slides etc. Be sure to include all the components below in your lesson plan. If using the Super3™ model combine the components that fall under the categories of plan, do, and review. Check the Big6™ web site for more detailed questions to ask. </a:t>
            </a:r>
            <a:r>
              <a:rPr lang="en-US" b="1" dirty="0" smtClean="0"/>
              <a:t>	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00013"/>
            <a:ext cx="8229600" cy="420687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Question of the week</a:t>
            </a:r>
            <a:endParaRPr lang="en-US" sz="2000" dirty="0">
              <a:solidFill>
                <a:schemeClr val="bg1"/>
              </a:solidFill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355600" y="114299"/>
          <a:ext cx="8509000" cy="6632943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234332"/>
                <a:gridCol w="7274668"/>
              </a:tblGrid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Becky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Sarah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Amy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Doug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Ashlie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Kelly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Shannon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Nate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Mike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H.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Michelle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Jen W.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Shelly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Betsy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Kristin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Dawn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50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Jennifer S.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Kristi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Mike S.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625025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Literacy Lesson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Introduction: Explain the background of this assignment. Is it one you have used before? One you would like to implement? 10 	</a:t>
            </a:r>
          </a:p>
          <a:p>
            <a:r>
              <a:rPr lang="en-US" dirty="0" smtClean="0"/>
              <a:t>Creativity: 	Unique and creative ideas are presented. An enjoyable and meaningful lesson is created. 10 	</a:t>
            </a:r>
          </a:p>
          <a:p>
            <a:r>
              <a:rPr lang="en-US" dirty="0" smtClean="0"/>
              <a:t>Objectives: Objectives cover content, information skills, and technology. 15 	</a:t>
            </a:r>
          </a:p>
          <a:p>
            <a:r>
              <a:rPr lang="en-US" dirty="0" smtClean="0"/>
              <a:t>Standards: Standards that apply to this lesson are provided. This could include Common Core Standards, 21st Century Learner, and I-SAIL. 5 	</a:t>
            </a:r>
          </a:p>
          <a:p>
            <a:r>
              <a:rPr lang="en-US" dirty="0" smtClean="0"/>
              <a:t>Information Problem: A valuable information problem is addressed that relates to curriculum. 10 	</a:t>
            </a:r>
          </a:p>
          <a:p>
            <a:r>
              <a:rPr lang="en-US" dirty="0" smtClean="0"/>
              <a:t>Evaluation: An explanation of how you will assess student proficiency of objectives is given. How will students judge their effectiveness and efficiency? 	15 	</a:t>
            </a:r>
          </a:p>
          <a:p>
            <a:r>
              <a:rPr lang="en-US" dirty="0" smtClean="0"/>
              <a:t>Handouts, worksheets, or activities: Student assignments are provided. All handouts, worksheets, or explanations of physical activities students will engage in are provided. 25 	</a:t>
            </a:r>
          </a:p>
          <a:p>
            <a:r>
              <a:rPr lang="en-US" dirty="0" smtClean="0"/>
              <a:t>Presentation: Effective communication was used to convey the ideas of this assignment. Interesting to class. 10 	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Literacy Lesson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Hand in 2 things</a:t>
            </a:r>
          </a:p>
          <a:p>
            <a:r>
              <a:rPr lang="en-US" dirty="0" smtClean="0"/>
              <a:t>1 Power Point Slide to provide overview of project</a:t>
            </a:r>
          </a:p>
          <a:p>
            <a:r>
              <a:rPr lang="en-US" dirty="0" smtClean="0"/>
              <a:t>1 Word Document with </a:t>
            </a:r>
          </a:p>
          <a:p>
            <a:pPr lvl="2"/>
            <a:r>
              <a:rPr lang="en-US" dirty="0" smtClean="0"/>
              <a:t>Introduction</a:t>
            </a:r>
          </a:p>
          <a:p>
            <a:pPr lvl="2"/>
            <a:r>
              <a:rPr lang="en-US" dirty="0" smtClean="0"/>
              <a:t>Information Problem/Objectives</a:t>
            </a:r>
          </a:p>
          <a:p>
            <a:pPr lvl="2"/>
            <a:r>
              <a:rPr lang="en-US" dirty="0" smtClean="0"/>
              <a:t>Standards (Cut &amp; Paste)</a:t>
            </a:r>
          </a:p>
          <a:p>
            <a:pPr lvl="2"/>
            <a:r>
              <a:rPr lang="en-US" dirty="0" smtClean="0"/>
              <a:t>Evaluation</a:t>
            </a:r>
          </a:p>
          <a:p>
            <a:pPr lvl="2"/>
            <a:r>
              <a:rPr lang="en-US" dirty="0" smtClean="0"/>
              <a:t>Handouts, Activities,  Worksheets as Addendum 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Review Insights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Collaboration</a:t>
            </a:r>
          </a:p>
          <a:p>
            <a:pPr lvl="1"/>
            <a:r>
              <a:rPr lang="en-US" dirty="0" smtClean="0"/>
              <a:t>Kelly</a:t>
            </a:r>
          </a:p>
          <a:p>
            <a:pPr lvl="1"/>
            <a:r>
              <a:rPr lang="en-US" dirty="0" smtClean="0"/>
              <a:t>Sarah</a:t>
            </a:r>
          </a:p>
          <a:p>
            <a:pPr lvl="1"/>
            <a:r>
              <a:rPr lang="en-US" dirty="0" smtClean="0"/>
              <a:t>Kristin</a:t>
            </a:r>
          </a:p>
          <a:p>
            <a:pPr lvl="1"/>
            <a:r>
              <a:rPr lang="en-US" dirty="0" smtClean="0"/>
              <a:t>Doug</a:t>
            </a:r>
          </a:p>
          <a:p>
            <a:pPr lvl="1"/>
            <a:r>
              <a:rPr lang="en-US" dirty="0" smtClean="0"/>
              <a:t>Dawn</a:t>
            </a:r>
          </a:p>
          <a:p>
            <a:pPr lvl="1"/>
            <a:r>
              <a:rPr lang="en-US" dirty="0" smtClean="0"/>
              <a:t>Michelle</a:t>
            </a:r>
          </a:p>
          <a:p>
            <a:r>
              <a:rPr lang="en-US" dirty="0" smtClean="0"/>
              <a:t>Paradigm Shift</a:t>
            </a:r>
          </a:p>
          <a:p>
            <a:pPr lvl="1"/>
            <a:r>
              <a:rPr lang="en-US" dirty="0" smtClean="0"/>
              <a:t>Becky</a:t>
            </a:r>
          </a:p>
          <a:p>
            <a:pPr lvl="1"/>
            <a:r>
              <a:rPr lang="en-US" dirty="0" smtClean="0"/>
              <a:t>Shannon</a:t>
            </a:r>
          </a:p>
          <a:p>
            <a:pPr lvl="1"/>
            <a:r>
              <a:rPr lang="en-US" dirty="0" smtClean="0"/>
              <a:t>Mike H.</a:t>
            </a:r>
          </a:p>
          <a:p>
            <a:pPr lvl="1"/>
            <a:r>
              <a:rPr lang="en-US" dirty="0" err="1" smtClean="0"/>
              <a:t>Ashlie</a:t>
            </a:r>
            <a:endParaRPr lang="en-US" dirty="0" smtClean="0"/>
          </a:p>
          <a:p>
            <a:pPr lvl="1"/>
            <a:r>
              <a:rPr lang="en-US" dirty="0" smtClean="0"/>
              <a:t>Jennifer</a:t>
            </a:r>
          </a:p>
          <a:p>
            <a:pPr lvl="1"/>
            <a:r>
              <a:rPr lang="en-US" dirty="0" smtClean="0"/>
              <a:t>Nate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Review Insights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Copyright, Fair use</a:t>
            </a:r>
          </a:p>
          <a:p>
            <a:pPr lvl="1"/>
            <a:r>
              <a:rPr lang="en-US" dirty="0" smtClean="0"/>
              <a:t>Amy</a:t>
            </a:r>
          </a:p>
          <a:p>
            <a:r>
              <a:rPr lang="en-US" dirty="0" smtClean="0"/>
              <a:t>Standards</a:t>
            </a:r>
          </a:p>
          <a:p>
            <a:pPr lvl="1"/>
            <a:r>
              <a:rPr lang="en-US" dirty="0" smtClean="0"/>
              <a:t>Mike S.</a:t>
            </a:r>
          </a:p>
          <a:p>
            <a:r>
              <a:rPr lang="en-US" dirty="0" smtClean="0"/>
              <a:t>Digital Divide</a:t>
            </a:r>
          </a:p>
          <a:p>
            <a:pPr lvl="1"/>
            <a:r>
              <a:rPr lang="en-US" dirty="0" smtClean="0"/>
              <a:t>Betsy</a:t>
            </a:r>
          </a:p>
          <a:p>
            <a:pPr lvl="1"/>
            <a:r>
              <a:rPr lang="en-US" dirty="0" smtClean="0"/>
              <a:t>Kristi</a:t>
            </a:r>
          </a:p>
          <a:p>
            <a:r>
              <a:rPr lang="en-US" dirty="0" smtClean="0"/>
              <a:t>Generations X,Y, Z</a:t>
            </a:r>
          </a:p>
          <a:p>
            <a:pPr lvl="1"/>
            <a:r>
              <a:rPr lang="en-US" dirty="0" smtClean="0"/>
              <a:t>Shelly</a:t>
            </a:r>
          </a:p>
          <a:p>
            <a:pPr lvl="1"/>
            <a:r>
              <a:rPr lang="en-US" dirty="0" smtClean="0"/>
              <a:t>Jen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Certification Test: </a:t>
            </a:r>
            <a:br>
              <a:rPr lang="en-US" dirty="0" smtClean="0"/>
            </a:br>
            <a:r>
              <a:rPr lang="en-US" dirty="0" smtClean="0"/>
              <a:t>175 Library Information Specialist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 Subareas</a:t>
            </a:r>
          </a:p>
          <a:p>
            <a:pPr lvl="1"/>
            <a:r>
              <a:rPr lang="en-US" dirty="0" smtClean="0"/>
              <a:t>Information Access and Delivery (21-30 test items)</a:t>
            </a:r>
          </a:p>
          <a:p>
            <a:pPr lvl="1"/>
            <a:r>
              <a:rPr lang="en-US" dirty="0" smtClean="0"/>
              <a:t>Teaching and Learning (21-30 test items)</a:t>
            </a:r>
          </a:p>
          <a:p>
            <a:pPr lvl="1"/>
            <a:r>
              <a:rPr lang="en-US" dirty="0" smtClean="0"/>
              <a:t>Communication (11-20 test items)</a:t>
            </a:r>
          </a:p>
          <a:p>
            <a:pPr lvl="1"/>
            <a:r>
              <a:rPr lang="en-US" dirty="0" smtClean="0"/>
              <a:t>Program Administration (21-30 test items)</a:t>
            </a:r>
          </a:p>
          <a:p>
            <a:r>
              <a:rPr lang="en-US" dirty="0" smtClean="0"/>
              <a:t>100-300 points for each subarea</a:t>
            </a:r>
          </a:p>
          <a:p>
            <a:r>
              <a:rPr lang="en-US" dirty="0" smtClean="0"/>
              <a:t> You must achieve a scaled score of 240 to pass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Certification Test Dates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57" y="1752848"/>
            <a:ext cx="8401103" cy="3981202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Certification Test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Guide</a:t>
            </a:r>
          </a:p>
          <a:p>
            <a:pPr lvl="1"/>
            <a:r>
              <a:rPr lang="en-US" dirty="0" smtClean="0">
                <a:hlinkClick r:id="rId2"/>
              </a:rPr>
              <a:t>http://www.icts.nesinc.com/PDFs/IL_field175_SG.pdf</a:t>
            </a:r>
            <a:r>
              <a:rPr lang="en-US" dirty="0" smtClean="0"/>
              <a:t> </a:t>
            </a:r>
          </a:p>
          <a:p>
            <a:r>
              <a:rPr lang="en-US" dirty="0" smtClean="0"/>
              <a:t>Website to register</a:t>
            </a:r>
          </a:p>
          <a:p>
            <a:pPr lvl="1"/>
            <a:r>
              <a:rPr lang="en-US" dirty="0" smtClean="0">
                <a:hlinkClick r:id="rId3"/>
              </a:rPr>
              <a:t>http://www.icts.nesinc.com/</a:t>
            </a:r>
            <a:endParaRPr lang="en-US" dirty="0" smtClean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Look at some Lessons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Penguin Graphing</a:t>
            </a:r>
          </a:p>
          <a:p>
            <a:r>
              <a:rPr lang="en-US" dirty="0" smtClean="0"/>
              <a:t>Triangle Web</a:t>
            </a:r>
          </a:p>
          <a:p>
            <a:r>
              <a:rPr lang="en-US" dirty="0" smtClean="0"/>
              <a:t>Keyword Search</a:t>
            </a:r>
          </a:p>
          <a:p>
            <a:r>
              <a:rPr lang="en-US" dirty="0" smtClean="0"/>
              <a:t>Adlai Project</a:t>
            </a:r>
          </a:p>
          <a:p>
            <a:r>
              <a:rPr lang="en-US" dirty="0" smtClean="0"/>
              <a:t>Famous African American Timeline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Shannon’s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many actively teach classes?</a:t>
            </a:r>
          </a:p>
          <a:p>
            <a:r>
              <a:rPr lang="en-US" dirty="0" smtClean="0"/>
              <a:t>How many serve K-12?</a:t>
            </a:r>
          </a:p>
          <a:p>
            <a:r>
              <a:rPr lang="en-US" dirty="0" smtClean="0"/>
              <a:t>How many provide release time?</a:t>
            </a:r>
          </a:p>
          <a:p>
            <a:r>
              <a:rPr lang="en-US" dirty="0" smtClean="0"/>
              <a:t>How many serve more than 1 building?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George Bernard Shaw Quote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0521" y="634972"/>
            <a:ext cx="5370382" cy="58368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“If you have an apple and I have an apple and we exchange apples then you and I will still each have one apple. But if you have an idea and I have an idea and we exchange these ideas, then each of us will have two ideas.”</a:t>
            </a:r>
          </a:p>
          <a:p>
            <a:pPr lvl="8"/>
            <a:r>
              <a:rPr lang="en-US" dirty="0" smtClean="0"/>
              <a:t>George Bernard Shaw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069" y="2887732"/>
            <a:ext cx="1893170" cy="252422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201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Housekeeping</a:t>
            </a:r>
          </a:p>
          <a:p>
            <a:r>
              <a:rPr lang="en-US" dirty="0" smtClean="0"/>
              <a:t>Group Activity</a:t>
            </a:r>
          </a:p>
          <a:p>
            <a:r>
              <a:rPr lang="en-US" dirty="0" smtClean="0"/>
              <a:t>Information Process Models</a:t>
            </a:r>
          </a:p>
          <a:p>
            <a:r>
              <a:rPr lang="en-US" dirty="0" smtClean="0"/>
              <a:t>Information Literacy Lesson Assignment</a:t>
            </a:r>
          </a:p>
          <a:p>
            <a:r>
              <a:rPr lang="en-US" dirty="0" smtClean="0"/>
              <a:t>Article Review insights</a:t>
            </a:r>
          </a:p>
          <a:p>
            <a:r>
              <a:rPr lang="en-US" dirty="0" smtClean="0"/>
              <a:t>Look at some Info Lit Lessons</a:t>
            </a:r>
          </a:p>
          <a:p>
            <a:r>
              <a:rPr lang="en-US" dirty="0" smtClean="0"/>
              <a:t>Certification Test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75002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Housekeeping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7818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Opportunities</a:t>
            </a:r>
          </a:p>
          <a:p>
            <a:pPr lvl="1"/>
            <a:r>
              <a:rPr lang="en-US" dirty="0" smtClean="0"/>
              <a:t>SIT</a:t>
            </a:r>
          </a:p>
          <a:p>
            <a:pPr lvl="1"/>
            <a:r>
              <a:rPr lang="en-US" dirty="0" smtClean="0"/>
              <a:t>ICE</a:t>
            </a:r>
          </a:p>
          <a:p>
            <a:pPr lvl="1"/>
            <a:r>
              <a:rPr lang="en-US" dirty="0" smtClean="0"/>
              <a:t>Info Lit Summit</a:t>
            </a:r>
          </a:p>
          <a:p>
            <a:r>
              <a:rPr lang="en-US" dirty="0" smtClean="0"/>
              <a:t>Guest Speaker Carl Heine </a:t>
            </a:r>
            <a:r>
              <a:rPr lang="en-US" dirty="0" smtClean="0">
                <a:hlinkClick r:id="rId2"/>
              </a:rPr>
              <a:t>http://carlheine.info/</a:t>
            </a:r>
            <a:r>
              <a:rPr lang="en-US" dirty="0" smtClean="0"/>
              <a:t> </a:t>
            </a:r>
          </a:p>
          <a:p>
            <a:r>
              <a:rPr lang="en-US" dirty="0" smtClean="0"/>
              <a:t>Guest Speaker Dane Ward</a:t>
            </a:r>
          </a:p>
          <a:p>
            <a:r>
              <a:rPr lang="en-US" dirty="0" smtClean="0"/>
              <a:t>Your Literature Reviews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08070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 Lit in the News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Illinois’ audio recording law under scrutiny by lawmakers. </a:t>
            </a:r>
            <a:r>
              <a:rPr lang="en-US" sz="1600" dirty="0" smtClean="0">
                <a:hlinkClick r:id="rId2"/>
              </a:rPr>
              <a:t>http://abcnews.go.com/US/wireStory/illinois-audio-recording-law-scrutiny-15524873#.TzmQWRze0ZE</a:t>
            </a:r>
            <a:r>
              <a:rPr lang="en-US" sz="1600" dirty="0" smtClean="0"/>
              <a:t> </a:t>
            </a:r>
          </a:p>
          <a:p>
            <a:endParaRPr lang="en-US" dirty="0" smtClean="0"/>
          </a:p>
          <a:p>
            <a:r>
              <a:rPr lang="en-US" b="1" dirty="0" smtClean="0"/>
              <a:t>How the revolution became digitized</a:t>
            </a:r>
            <a:endParaRPr lang="en-US" dirty="0" smtClean="0"/>
          </a:p>
          <a:p>
            <a:pPr lvl="1">
              <a:buNone/>
            </a:pPr>
            <a:r>
              <a:rPr lang="en-US" sz="1400" dirty="0" smtClean="0">
                <a:hlinkClick r:id="rId3"/>
              </a:rPr>
              <a:t>http://www.cbsnews.com/8301-3445_162-57376133/how-the-revolution-became-digitized/?tag=contentBody;cbsCarousel</a:t>
            </a:r>
            <a:r>
              <a:rPr lang="en-US" sz="1400" dirty="0" smtClean="0"/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would it look like?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your group discuss the kinds of things you would see students doing if they were </a:t>
            </a:r>
            <a:r>
              <a:rPr lang="en-US" u="sng" dirty="0" smtClean="0"/>
              <a:t>engaged</a:t>
            </a:r>
            <a:r>
              <a:rPr lang="en-US" dirty="0" smtClean="0"/>
              <a:t> in the standards we looked at last week.</a:t>
            </a:r>
          </a:p>
          <a:p>
            <a:r>
              <a:rPr lang="en-US" dirty="0" smtClean="0"/>
              <a:t>Use a blank slide to write a scenario of an excellent experience.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would the standards look like?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9473</TotalTime>
  <Words>1745</Words>
  <Application>Microsoft Macintosh PowerPoint</Application>
  <PresentationFormat>On-screen Show (4:3)</PresentationFormat>
  <Paragraphs>240</Paragraphs>
  <Slides>38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Information Literacy Instruction for School Libraries</vt:lpstr>
      <vt:lpstr>Welcome Back!</vt:lpstr>
      <vt:lpstr>Question of the week</vt:lpstr>
      <vt:lpstr>George Bernard Shaw Quote</vt:lpstr>
      <vt:lpstr>Agenda</vt:lpstr>
      <vt:lpstr>Housekeeping</vt:lpstr>
      <vt:lpstr>Info Lit in the News</vt:lpstr>
      <vt:lpstr>What would it look like?</vt:lpstr>
      <vt:lpstr>What would the standards look like?</vt:lpstr>
      <vt:lpstr>Super3</vt:lpstr>
      <vt:lpstr>Big6</vt:lpstr>
      <vt:lpstr>Slide 12</vt:lpstr>
      <vt:lpstr>Super3</vt:lpstr>
      <vt:lpstr>Super3</vt:lpstr>
      <vt:lpstr>Plan</vt:lpstr>
      <vt:lpstr>Super3</vt:lpstr>
      <vt:lpstr>Super3</vt:lpstr>
      <vt:lpstr>Do</vt:lpstr>
      <vt:lpstr>Super3</vt:lpstr>
      <vt:lpstr>Super3</vt:lpstr>
      <vt:lpstr>Review</vt:lpstr>
      <vt:lpstr>Big6 Skills</vt:lpstr>
      <vt:lpstr>Big6 Skills cont. </vt:lpstr>
      <vt:lpstr>Information Search Process Model by Carol Kuhlthau Steps 1-3</vt:lpstr>
      <vt:lpstr>Information Search Process Model by Carol Kuhlthau steps 4-6</vt:lpstr>
      <vt:lpstr>Information Search Process Model by Carol Kuhlthau</vt:lpstr>
      <vt:lpstr>Independent Investigation Method</vt:lpstr>
      <vt:lpstr>Slide 28</vt:lpstr>
      <vt:lpstr>Information Literacy Lesson</vt:lpstr>
      <vt:lpstr>Information Literacy Lesson</vt:lpstr>
      <vt:lpstr>Information Literacy Lesson</vt:lpstr>
      <vt:lpstr>Literature Review Insights</vt:lpstr>
      <vt:lpstr>Literature Review Insights</vt:lpstr>
      <vt:lpstr>Certification Test:  175 Library Information Specialist</vt:lpstr>
      <vt:lpstr>Certification Test Dates</vt:lpstr>
      <vt:lpstr>Certification Test Cont.</vt:lpstr>
      <vt:lpstr>Let’s Look at some Lessons</vt:lpstr>
      <vt:lpstr>Shannon’s Question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Literacy Instruction for School Libraries</dc:title>
  <dc:creator>Chris Bohne</dc:creator>
  <cp:lastModifiedBy>Chris Bohne</cp:lastModifiedBy>
  <cp:revision>34</cp:revision>
  <dcterms:created xsi:type="dcterms:W3CDTF">2012-02-13T23:37:54Z</dcterms:created>
  <dcterms:modified xsi:type="dcterms:W3CDTF">2012-02-14T02:25:06Z</dcterms:modified>
</cp:coreProperties>
</file>